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313" r:id="rId3"/>
    <p:sldId id="260" r:id="rId4"/>
    <p:sldId id="261" r:id="rId5"/>
    <p:sldId id="262" r:id="rId6"/>
    <p:sldId id="314" r:id="rId7"/>
    <p:sldId id="315" r:id="rId8"/>
    <p:sldId id="316" r:id="rId9"/>
    <p:sldId id="265" r:id="rId10"/>
    <p:sldId id="317" r:id="rId11"/>
    <p:sldId id="318" r:id="rId12"/>
    <p:sldId id="257" r:id="rId13"/>
    <p:sldId id="264" r:id="rId14"/>
    <p:sldId id="335" r:id="rId15"/>
    <p:sldId id="311" r:id="rId16"/>
    <p:sldId id="303" r:id="rId17"/>
    <p:sldId id="296" r:id="rId18"/>
    <p:sldId id="297" r:id="rId19"/>
    <p:sldId id="299" r:id="rId20"/>
    <p:sldId id="302" r:id="rId21"/>
    <p:sldId id="309" r:id="rId22"/>
    <p:sldId id="310" r:id="rId23"/>
    <p:sldId id="298" r:id="rId24"/>
    <p:sldId id="329" r:id="rId25"/>
    <p:sldId id="263" r:id="rId26"/>
    <p:sldId id="319" r:id="rId27"/>
    <p:sldId id="320" r:id="rId28"/>
    <p:sldId id="321" r:id="rId29"/>
    <p:sldId id="332" r:id="rId30"/>
    <p:sldId id="333" r:id="rId31"/>
    <p:sldId id="334" r:id="rId32"/>
    <p:sldId id="330" r:id="rId33"/>
    <p:sldId id="331" r:id="rId34"/>
    <p:sldId id="304" r:id="rId35"/>
    <p:sldId id="305" r:id="rId36"/>
    <p:sldId id="306" r:id="rId37"/>
    <p:sldId id="307" r:id="rId38"/>
    <p:sldId id="308" r:id="rId39"/>
    <p:sldId id="285" r:id="rId40"/>
    <p:sldId id="288" r:id="rId41"/>
    <p:sldId id="276" r:id="rId42"/>
    <p:sldId id="322" r:id="rId43"/>
    <p:sldId id="323" r:id="rId44"/>
    <p:sldId id="324" r:id="rId45"/>
    <p:sldId id="325" r:id="rId46"/>
    <p:sldId id="326" r:id="rId47"/>
    <p:sldId id="327" r:id="rId48"/>
    <p:sldId id="328" r:id="rId49"/>
    <p:sldId id="267" r:id="rId50"/>
    <p:sldId id="284"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p:scale>
          <a:sx n="77" d="100"/>
          <a:sy n="77" d="100"/>
        </p:scale>
        <p:origin x="1626" y="9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800" dirty="0">
                <a:solidFill>
                  <a:schemeClr val="accent1">
                    <a:lumMod val="75000"/>
                  </a:schemeClr>
                </a:solidFill>
              </a:rPr>
              <a:t>LICENCIÉS</a:t>
            </a:r>
          </a:p>
        </c:rich>
      </c:tx>
      <c:layout>
        <c:manualLayout>
          <c:xMode val="edge"/>
          <c:yMode val="edge"/>
          <c:x val="0.42792517939341218"/>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0075507240483213E-2"/>
          <c:y val="0.22166923632398502"/>
          <c:w val="0.93888888888888888"/>
          <c:h val="0.59462588388729065"/>
        </c:manualLayout>
      </c:layout>
      <c:lineChart>
        <c:grouping val="standard"/>
        <c:varyColors val="0"/>
        <c:ser>
          <c:idx val="0"/>
          <c:order val="0"/>
          <c:spPr>
            <a:ln w="76200" cap="rnd">
              <a:solidFill>
                <a:schemeClr val="accent5"/>
              </a:solidFill>
              <a:round/>
            </a:ln>
            <a:effectLst/>
          </c:spPr>
          <c:marker>
            <c:symbol val="circle"/>
            <c:size val="17"/>
            <c:spPr>
              <a:solidFill>
                <a:schemeClr val="accent5"/>
              </a:solidFill>
              <a:ln>
                <a:noFill/>
              </a:ln>
              <a:effectLst/>
            </c:spPr>
          </c:marker>
          <c:dLbls>
            <c:dLbl>
              <c:idx val="3"/>
              <c:spPr>
                <a:solidFill>
                  <a:prstClr val="black"/>
                </a:solidFill>
                <a:ln>
                  <a:solidFill>
                    <a:srgbClr val="B74919">
                      <a:alpha val="92000"/>
                    </a:srgbClr>
                  </a:solidFill>
                </a:ln>
                <a:effectLst/>
              </c:spPr>
              <c:txPr>
                <a:bodyPr rot="0" spcFirstLastPara="1" vertOverflow="overflow" horzOverflow="overflow" vert="horz" wrap="square" lIns="38100" tIns="19050" rIns="38100" bIns="19050" anchor="ctr" anchorCtr="0">
                  <a:spAutoFit/>
                </a:bodyPr>
                <a:lstStyle/>
                <a:p>
                  <a:pPr>
                    <a:defRPr sz="1500" b="0" i="0" u="none" strike="noStrike" kern="1200" baseline="0">
                      <a:ln>
                        <a:noFill/>
                      </a:ln>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4-5E7E-405F-B72C-DA1E5F6C0434}"/>
                </c:ext>
              </c:extLst>
            </c:dLbl>
            <c:spPr>
              <a:solidFill>
                <a:prstClr val="black"/>
              </a:solidFill>
              <a:ln>
                <a:noFill/>
              </a:ln>
              <a:effectLst/>
            </c:spPr>
            <c:txPr>
              <a:bodyPr rot="0" spcFirstLastPara="1" vertOverflow="overflow" horzOverflow="overflow" vert="horz" wrap="square" lIns="38100" tIns="19050" rIns="38100" bIns="19050" anchor="ctr" anchorCtr="0">
                <a:spAutoFit/>
              </a:bodyPr>
              <a:lstStyle/>
              <a:p>
                <a:pPr>
                  <a:defRPr sz="1500" b="0" i="0" u="none" strike="noStrike" kern="1200" baseline="0">
                    <a:ln>
                      <a:noFill/>
                    </a:ln>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Feuil1!$B$39:$F$39</c:f>
              <c:strCache>
                <c:ptCount val="5"/>
                <c:pt idx="0">
                  <c:v>2019-2020</c:v>
                </c:pt>
                <c:pt idx="1">
                  <c:v>2020-2021</c:v>
                </c:pt>
                <c:pt idx="2">
                  <c:v>2021-2022</c:v>
                </c:pt>
                <c:pt idx="3">
                  <c:v>2022-2023</c:v>
                </c:pt>
                <c:pt idx="4">
                  <c:v>2023-2024</c:v>
                </c:pt>
              </c:strCache>
            </c:strRef>
          </c:cat>
          <c:val>
            <c:numRef>
              <c:f>Feuil1!$B$40:$F$40</c:f>
              <c:numCache>
                <c:formatCode>General</c:formatCode>
                <c:ptCount val="5"/>
                <c:pt idx="0">
                  <c:v>70</c:v>
                </c:pt>
                <c:pt idx="1">
                  <c:v>64</c:v>
                </c:pt>
                <c:pt idx="2">
                  <c:v>78</c:v>
                </c:pt>
                <c:pt idx="3">
                  <c:v>92</c:v>
                </c:pt>
                <c:pt idx="4">
                  <c:v>94</c:v>
                </c:pt>
              </c:numCache>
            </c:numRef>
          </c:val>
          <c:smooth val="0"/>
          <c:extLst>
            <c:ext xmlns:c16="http://schemas.microsoft.com/office/drawing/2014/chart" uri="{C3380CC4-5D6E-409C-BE32-E72D297353CC}">
              <c16:uniqueId val="{00000000-5E7E-405F-B72C-DA1E5F6C0434}"/>
            </c:ext>
          </c:extLst>
        </c:ser>
        <c:dLbls>
          <c:dLblPos val="ctr"/>
          <c:showLegendKey val="0"/>
          <c:showVal val="1"/>
          <c:showCatName val="0"/>
          <c:showSerName val="0"/>
          <c:showPercent val="0"/>
          <c:showBubbleSize val="0"/>
        </c:dLbls>
        <c:marker val="1"/>
        <c:smooth val="0"/>
        <c:axId val="417830168"/>
        <c:axId val="417824768"/>
      </c:lineChart>
      <c:catAx>
        <c:axId val="4178301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dk1">
                    <a:lumMod val="75000"/>
                    <a:lumOff val="25000"/>
                  </a:schemeClr>
                </a:solidFill>
                <a:latin typeface="+mn-lt"/>
                <a:ea typeface="+mn-ea"/>
                <a:cs typeface="+mn-cs"/>
              </a:defRPr>
            </a:pPr>
            <a:endParaRPr lang="fr-FR"/>
          </a:p>
        </c:txPr>
        <c:crossAx val="417824768"/>
        <c:crosses val="autoZero"/>
        <c:auto val="1"/>
        <c:lblAlgn val="ctr"/>
        <c:lblOffset val="100"/>
        <c:noMultiLvlLbl val="0"/>
      </c:catAx>
      <c:valAx>
        <c:axId val="417824768"/>
        <c:scaling>
          <c:orientation val="minMax"/>
        </c:scaling>
        <c:delete val="1"/>
        <c:axPos val="l"/>
        <c:numFmt formatCode="General" sourceLinked="1"/>
        <c:majorTickMark val="none"/>
        <c:minorTickMark val="none"/>
        <c:tickLblPos val="nextTo"/>
        <c:crossAx val="417830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623416638137625E-2"/>
          <c:y val="4.5672026538326881E-2"/>
          <c:w val="0.90557581890049699"/>
          <c:h val="0.75953839161956971"/>
        </c:manualLayout>
      </c:layout>
      <c:barChart>
        <c:barDir val="col"/>
        <c:grouping val="stacked"/>
        <c:varyColors val="0"/>
        <c:ser>
          <c:idx val="0"/>
          <c:order val="0"/>
          <c:tx>
            <c:v>Loisir</c:v>
          </c:tx>
          <c:spPr>
            <a:solidFill>
              <a:schemeClr val="accent1"/>
            </a:solidFill>
            <a:ln>
              <a:noFill/>
            </a:ln>
            <a:effectLst/>
          </c:spPr>
          <c:invertIfNegative val="0"/>
          <c:cat>
            <c:multiLvlStrRef>
              <c:f>Feuil1!$A$1:$AI$2</c:f>
              <c:multiLvlStrCache>
                <c:ptCount val="34"/>
                <c:lvl>
                  <c:pt idx="0">
                    <c:v>M</c:v>
                  </c:pt>
                  <c:pt idx="1">
                    <c:v>F</c:v>
                  </c:pt>
                  <c:pt idx="2">
                    <c:v>M</c:v>
                  </c:pt>
                  <c:pt idx="3">
                    <c:v>F</c:v>
                  </c:pt>
                  <c:pt idx="4">
                    <c:v>M</c:v>
                  </c:pt>
                  <c:pt idx="5">
                    <c:v>F</c:v>
                  </c:pt>
                  <c:pt idx="6">
                    <c:v>M</c:v>
                  </c:pt>
                  <c:pt idx="7">
                    <c:v>F</c:v>
                  </c:pt>
                  <c:pt idx="8">
                    <c:v>M</c:v>
                  </c:pt>
                  <c:pt idx="9">
                    <c:v>F</c:v>
                  </c:pt>
                  <c:pt idx="10">
                    <c:v>M</c:v>
                  </c:pt>
                  <c:pt idx="11">
                    <c:v>F</c:v>
                  </c:pt>
                  <c:pt idx="12">
                    <c:v>M</c:v>
                  </c:pt>
                  <c:pt idx="13">
                    <c:v>F</c:v>
                  </c:pt>
                  <c:pt idx="14">
                    <c:v>M</c:v>
                  </c:pt>
                  <c:pt idx="15">
                    <c:v>F</c:v>
                  </c:pt>
                  <c:pt idx="16">
                    <c:v>M</c:v>
                  </c:pt>
                  <c:pt idx="17">
                    <c:v>F</c:v>
                  </c:pt>
                  <c:pt idx="18">
                    <c:v>M</c:v>
                  </c:pt>
                  <c:pt idx="19">
                    <c:v>F</c:v>
                  </c:pt>
                  <c:pt idx="20">
                    <c:v>M</c:v>
                  </c:pt>
                  <c:pt idx="21">
                    <c:v>F</c:v>
                  </c:pt>
                  <c:pt idx="22">
                    <c:v>M</c:v>
                  </c:pt>
                  <c:pt idx="23">
                    <c:v>F</c:v>
                  </c:pt>
                  <c:pt idx="24">
                    <c:v>M</c:v>
                  </c:pt>
                  <c:pt idx="25">
                    <c:v>F</c:v>
                  </c:pt>
                  <c:pt idx="26">
                    <c:v>M</c:v>
                  </c:pt>
                  <c:pt idx="27">
                    <c:v>F</c:v>
                  </c:pt>
                  <c:pt idx="28">
                    <c:v>M</c:v>
                  </c:pt>
                  <c:pt idx="29">
                    <c:v>F</c:v>
                  </c:pt>
                  <c:pt idx="30">
                    <c:v>M</c:v>
                  </c:pt>
                  <c:pt idx="31">
                    <c:v>F</c:v>
                  </c:pt>
                  <c:pt idx="32">
                    <c:v>M</c:v>
                  </c:pt>
                  <c:pt idx="33">
                    <c:v>F</c:v>
                  </c:pt>
                </c:lvl>
                <c:lvl>
                  <c:pt idx="0">
                    <c:v>P</c:v>
                  </c:pt>
                  <c:pt idx="2">
                    <c:v>B1</c:v>
                  </c:pt>
                  <c:pt idx="4">
                    <c:v>B2</c:v>
                  </c:pt>
                  <c:pt idx="6">
                    <c:v>M1</c:v>
                  </c:pt>
                  <c:pt idx="8">
                    <c:v>M2</c:v>
                  </c:pt>
                  <c:pt idx="10">
                    <c:v>C1</c:v>
                  </c:pt>
                  <c:pt idx="12">
                    <c:v>C2</c:v>
                  </c:pt>
                  <c:pt idx="14">
                    <c:v>J1</c:v>
                  </c:pt>
                  <c:pt idx="16">
                    <c:v>J2</c:v>
                  </c:pt>
                  <c:pt idx="18">
                    <c:v>J3</c:v>
                  </c:pt>
                  <c:pt idx="20">
                    <c:v>J4</c:v>
                  </c:pt>
                  <c:pt idx="22">
                    <c:v>S</c:v>
                  </c:pt>
                  <c:pt idx="24">
                    <c:v>V1</c:v>
                  </c:pt>
                  <c:pt idx="26">
                    <c:v>V2</c:v>
                  </c:pt>
                  <c:pt idx="28">
                    <c:v>V3</c:v>
                  </c:pt>
                  <c:pt idx="30">
                    <c:v>V4</c:v>
                  </c:pt>
                  <c:pt idx="32">
                    <c:v>V5</c:v>
                  </c:pt>
                </c:lvl>
              </c:multiLvlStrCache>
              <c:extLst/>
            </c:multiLvlStrRef>
          </c:cat>
          <c:val>
            <c:numRef>
              <c:f>Feuil1!$A$3:$AI$3</c:f>
              <c:numCache>
                <c:formatCode>General</c:formatCode>
                <c:ptCount val="34"/>
                <c:pt idx="0">
                  <c:v>1</c:v>
                </c:pt>
                <c:pt idx="1">
                  <c:v>1</c:v>
                </c:pt>
                <c:pt idx="2">
                  <c:v>2</c:v>
                </c:pt>
                <c:pt idx="3">
                  <c:v>0</c:v>
                </c:pt>
                <c:pt idx="4">
                  <c:v>1</c:v>
                </c:pt>
                <c:pt idx="5">
                  <c:v>0</c:v>
                </c:pt>
                <c:pt idx="6">
                  <c:v>4</c:v>
                </c:pt>
                <c:pt idx="7">
                  <c:v>1</c:v>
                </c:pt>
                <c:pt idx="8">
                  <c:v>3</c:v>
                </c:pt>
                <c:pt idx="9">
                  <c:v>2</c:v>
                </c:pt>
                <c:pt idx="10">
                  <c:v>2</c:v>
                </c:pt>
                <c:pt idx="11">
                  <c:v>1</c:v>
                </c:pt>
                <c:pt idx="12">
                  <c:v>3</c:v>
                </c:pt>
                <c:pt idx="13">
                  <c:v>0</c:v>
                </c:pt>
                <c:pt idx="14">
                  <c:v>1</c:v>
                </c:pt>
                <c:pt idx="15">
                  <c:v>0</c:v>
                </c:pt>
                <c:pt idx="16">
                  <c:v>1</c:v>
                </c:pt>
                <c:pt idx="17">
                  <c:v>0</c:v>
                </c:pt>
                <c:pt idx="18">
                  <c:v>0</c:v>
                </c:pt>
                <c:pt idx="19">
                  <c:v>0</c:v>
                </c:pt>
                <c:pt idx="20">
                  <c:v>0</c:v>
                </c:pt>
                <c:pt idx="21">
                  <c:v>1</c:v>
                </c:pt>
                <c:pt idx="22">
                  <c:v>2</c:v>
                </c:pt>
                <c:pt idx="23">
                  <c:v>2</c:v>
                </c:pt>
                <c:pt idx="24">
                  <c:v>7</c:v>
                </c:pt>
                <c:pt idx="25">
                  <c:v>0</c:v>
                </c:pt>
                <c:pt idx="26">
                  <c:v>1</c:v>
                </c:pt>
                <c:pt idx="27">
                  <c:v>0</c:v>
                </c:pt>
                <c:pt idx="28">
                  <c:v>2</c:v>
                </c:pt>
                <c:pt idx="29">
                  <c:v>0</c:v>
                </c:pt>
                <c:pt idx="30">
                  <c:v>1</c:v>
                </c:pt>
                <c:pt idx="31">
                  <c:v>0</c:v>
                </c:pt>
                <c:pt idx="32">
                  <c:v>1</c:v>
                </c:pt>
                <c:pt idx="33">
                  <c:v>0</c:v>
                </c:pt>
              </c:numCache>
              <c:extLst/>
            </c:numRef>
          </c:val>
          <c:extLst>
            <c:ext xmlns:c16="http://schemas.microsoft.com/office/drawing/2014/chart" uri="{C3380CC4-5D6E-409C-BE32-E72D297353CC}">
              <c16:uniqueId val="{00000000-14BC-4B4C-8DE1-F9752F5357E7}"/>
            </c:ext>
          </c:extLst>
        </c:ser>
        <c:ser>
          <c:idx val="2"/>
          <c:order val="1"/>
          <c:tx>
            <c:v>Compétition</c:v>
          </c:tx>
          <c:spPr>
            <a:solidFill>
              <a:schemeClr val="accent3"/>
            </a:solidFill>
            <a:ln>
              <a:noFill/>
            </a:ln>
            <a:effectLst/>
          </c:spPr>
          <c:invertIfNegative val="0"/>
          <c:cat>
            <c:multiLvlStrRef>
              <c:f>Feuil1!$A$1:$AI$2</c:f>
              <c:multiLvlStrCache>
                <c:ptCount val="34"/>
                <c:lvl>
                  <c:pt idx="0">
                    <c:v>M</c:v>
                  </c:pt>
                  <c:pt idx="1">
                    <c:v>F</c:v>
                  </c:pt>
                  <c:pt idx="2">
                    <c:v>M</c:v>
                  </c:pt>
                  <c:pt idx="3">
                    <c:v>F</c:v>
                  </c:pt>
                  <c:pt idx="4">
                    <c:v>M</c:v>
                  </c:pt>
                  <c:pt idx="5">
                    <c:v>F</c:v>
                  </c:pt>
                  <c:pt idx="6">
                    <c:v>M</c:v>
                  </c:pt>
                  <c:pt idx="7">
                    <c:v>F</c:v>
                  </c:pt>
                  <c:pt idx="8">
                    <c:v>M</c:v>
                  </c:pt>
                  <c:pt idx="9">
                    <c:v>F</c:v>
                  </c:pt>
                  <c:pt idx="10">
                    <c:v>M</c:v>
                  </c:pt>
                  <c:pt idx="11">
                    <c:v>F</c:v>
                  </c:pt>
                  <c:pt idx="12">
                    <c:v>M</c:v>
                  </c:pt>
                  <c:pt idx="13">
                    <c:v>F</c:v>
                  </c:pt>
                  <c:pt idx="14">
                    <c:v>M</c:v>
                  </c:pt>
                  <c:pt idx="15">
                    <c:v>F</c:v>
                  </c:pt>
                  <c:pt idx="16">
                    <c:v>M</c:v>
                  </c:pt>
                  <c:pt idx="17">
                    <c:v>F</c:v>
                  </c:pt>
                  <c:pt idx="18">
                    <c:v>M</c:v>
                  </c:pt>
                  <c:pt idx="19">
                    <c:v>F</c:v>
                  </c:pt>
                  <c:pt idx="20">
                    <c:v>M</c:v>
                  </c:pt>
                  <c:pt idx="21">
                    <c:v>F</c:v>
                  </c:pt>
                  <c:pt idx="22">
                    <c:v>M</c:v>
                  </c:pt>
                  <c:pt idx="23">
                    <c:v>F</c:v>
                  </c:pt>
                  <c:pt idx="24">
                    <c:v>M</c:v>
                  </c:pt>
                  <c:pt idx="25">
                    <c:v>F</c:v>
                  </c:pt>
                  <c:pt idx="26">
                    <c:v>M</c:v>
                  </c:pt>
                  <c:pt idx="27">
                    <c:v>F</c:v>
                  </c:pt>
                  <c:pt idx="28">
                    <c:v>M</c:v>
                  </c:pt>
                  <c:pt idx="29">
                    <c:v>F</c:v>
                  </c:pt>
                  <c:pt idx="30">
                    <c:v>M</c:v>
                  </c:pt>
                  <c:pt idx="31">
                    <c:v>F</c:v>
                  </c:pt>
                  <c:pt idx="32">
                    <c:v>M</c:v>
                  </c:pt>
                  <c:pt idx="33">
                    <c:v>F</c:v>
                  </c:pt>
                </c:lvl>
                <c:lvl>
                  <c:pt idx="0">
                    <c:v>P</c:v>
                  </c:pt>
                  <c:pt idx="2">
                    <c:v>B1</c:v>
                  </c:pt>
                  <c:pt idx="4">
                    <c:v>B2</c:v>
                  </c:pt>
                  <c:pt idx="6">
                    <c:v>M1</c:v>
                  </c:pt>
                  <c:pt idx="8">
                    <c:v>M2</c:v>
                  </c:pt>
                  <c:pt idx="10">
                    <c:v>C1</c:v>
                  </c:pt>
                  <c:pt idx="12">
                    <c:v>C2</c:v>
                  </c:pt>
                  <c:pt idx="14">
                    <c:v>J1</c:v>
                  </c:pt>
                  <c:pt idx="16">
                    <c:v>J2</c:v>
                  </c:pt>
                  <c:pt idx="18">
                    <c:v>J3</c:v>
                  </c:pt>
                  <c:pt idx="20">
                    <c:v>J4</c:v>
                  </c:pt>
                  <c:pt idx="22">
                    <c:v>S</c:v>
                  </c:pt>
                  <c:pt idx="24">
                    <c:v>V1</c:v>
                  </c:pt>
                  <c:pt idx="26">
                    <c:v>V2</c:v>
                  </c:pt>
                  <c:pt idx="28">
                    <c:v>V3</c:v>
                  </c:pt>
                  <c:pt idx="30">
                    <c:v>V4</c:v>
                  </c:pt>
                  <c:pt idx="32">
                    <c:v>V5</c:v>
                  </c:pt>
                </c:lvl>
              </c:multiLvlStrCache>
              <c:extLst/>
            </c:multiLvlStrRef>
          </c:cat>
          <c:val>
            <c:numRef>
              <c:f>Feuil1!$A$4:$AI$4</c:f>
              <c:numCache>
                <c:formatCode>General</c:formatCode>
                <c:ptCount val="34"/>
                <c:pt idx="0">
                  <c:v>0</c:v>
                </c:pt>
                <c:pt idx="1">
                  <c:v>0</c:v>
                </c:pt>
                <c:pt idx="2">
                  <c:v>0</c:v>
                </c:pt>
                <c:pt idx="3">
                  <c:v>0</c:v>
                </c:pt>
                <c:pt idx="4">
                  <c:v>1</c:v>
                </c:pt>
                <c:pt idx="5">
                  <c:v>0</c:v>
                </c:pt>
                <c:pt idx="6">
                  <c:v>0</c:v>
                </c:pt>
                <c:pt idx="7">
                  <c:v>0</c:v>
                </c:pt>
                <c:pt idx="8">
                  <c:v>0</c:v>
                </c:pt>
                <c:pt idx="9">
                  <c:v>0</c:v>
                </c:pt>
                <c:pt idx="10">
                  <c:v>1</c:v>
                </c:pt>
                <c:pt idx="11">
                  <c:v>1</c:v>
                </c:pt>
                <c:pt idx="12">
                  <c:v>2</c:v>
                </c:pt>
                <c:pt idx="13">
                  <c:v>1</c:v>
                </c:pt>
                <c:pt idx="14">
                  <c:v>3</c:v>
                </c:pt>
                <c:pt idx="15">
                  <c:v>0</c:v>
                </c:pt>
                <c:pt idx="16">
                  <c:v>0</c:v>
                </c:pt>
                <c:pt idx="17">
                  <c:v>0</c:v>
                </c:pt>
                <c:pt idx="18">
                  <c:v>0</c:v>
                </c:pt>
                <c:pt idx="19">
                  <c:v>0</c:v>
                </c:pt>
                <c:pt idx="20">
                  <c:v>0</c:v>
                </c:pt>
                <c:pt idx="21">
                  <c:v>0</c:v>
                </c:pt>
                <c:pt idx="22">
                  <c:v>13</c:v>
                </c:pt>
                <c:pt idx="23">
                  <c:v>2</c:v>
                </c:pt>
                <c:pt idx="24">
                  <c:v>14</c:v>
                </c:pt>
                <c:pt idx="25">
                  <c:v>0</c:v>
                </c:pt>
                <c:pt idx="26">
                  <c:v>10</c:v>
                </c:pt>
                <c:pt idx="27">
                  <c:v>1</c:v>
                </c:pt>
                <c:pt idx="28">
                  <c:v>4</c:v>
                </c:pt>
                <c:pt idx="29">
                  <c:v>1</c:v>
                </c:pt>
                <c:pt idx="30">
                  <c:v>0</c:v>
                </c:pt>
                <c:pt idx="31">
                  <c:v>0</c:v>
                </c:pt>
                <c:pt idx="32">
                  <c:v>0</c:v>
                </c:pt>
                <c:pt idx="33">
                  <c:v>0</c:v>
                </c:pt>
              </c:numCache>
              <c:extLst/>
            </c:numRef>
          </c:val>
          <c:extLst>
            <c:ext xmlns:c16="http://schemas.microsoft.com/office/drawing/2014/chart" uri="{C3380CC4-5D6E-409C-BE32-E72D297353CC}">
              <c16:uniqueId val="{00000001-14BC-4B4C-8DE1-F9752F5357E7}"/>
            </c:ext>
          </c:extLst>
        </c:ser>
        <c:dLbls>
          <c:showLegendKey val="0"/>
          <c:showVal val="0"/>
          <c:showCatName val="0"/>
          <c:showSerName val="0"/>
          <c:showPercent val="0"/>
          <c:showBubbleSize val="0"/>
        </c:dLbls>
        <c:gapWidth val="219"/>
        <c:overlap val="100"/>
        <c:axId val="461649208"/>
        <c:axId val="461649536"/>
      </c:barChart>
      <c:catAx>
        <c:axId val="461649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461649536"/>
        <c:crosses val="autoZero"/>
        <c:auto val="1"/>
        <c:lblAlgn val="ctr"/>
        <c:lblOffset val="100"/>
        <c:noMultiLvlLbl val="0"/>
      </c:catAx>
      <c:valAx>
        <c:axId val="46164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461649208"/>
        <c:crosses val="autoZero"/>
        <c:crossBetween val="between"/>
      </c:valAx>
      <c:spPr>
        <a:noFill/>
        <a:ln>
          <a:noFill/>
        </a:ln>
        <a:effectLst/>
      </c:spPr>
    </c:plotArea>
    <c:legend>
      <c:legendPos val="b"/>
      <c:overlay val="1"/>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b="1" i="0" baseline="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EDD28-8736-488B-B567-391D23C6973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fr-FR"/>
        </a:p>
      </dgm:t>
    </dgm:pt>
    <dgm:pt modelId="{C678AB1C-F47E-421D-B3FD-F1347436D2AE}">
      <dgm:prSet phldrT="[Texte]"/>
      <dgm:spPr>
        <a:noFill/>
      </dgm:spPr>
      <dgm:t>
        <a:bodyPr/>
        <a:lstStyle/>
        <a:p>
          <a:pPr algn="l"/>
          <a:r>
            <a:rPr lang="fr-FR" dirty="0">
              <a:solidFill>
                <a:schemeClr val="tx1"/>
              </a:solidFill>
              <a:latin typeface="Calibri" panose="020F0502020204030204" pitchFamily="34" charset="0"/>
              <a:cs typeface="Calibri" panose="020F0502020204030204" pitchFamily="34" charset="0"/>
            </a:rPr>
            <a:t>Rapport moral du Président</a:t>
          </a:r>
        </a:p>
      </dgm:t>
    </dgm:pt>
    <dgm:pt modelId="{AE6D1F2A-9CD6-48D0-AB80-2FE0F45EC0AB}" type="parTrans" cxnId="{9BDB166F-97BC-4E1C-9BFD-0E2EAD7D6087}">
      <dgm:prSet/>
      <dgm:spPr/>
      <dgm:t>
        <a:bodyPr/>
        <a:lstStyle/>
        <a:p>
          <a:pPr algn="l"/>
          <a:endParaRPr lang="fr-FR"/>
        </a:p>
      </dgm:t>
    </dgm:pt>
    <dgm:pt modelId="{576F81BD-3B1A-488E-873A-CDB095C247E3}" type="sibTrans" cxnId="{9BDB166F-97BC-4E1C-9BFD-0E2EAD7D6087}">
      <dgm:prSet/>
      <dgm:spPr>
        <a:solidFill>
          <a:schemeClr val="tx1"/>
        </a:solidFill>
        <a:ln>
          <a:solidFill>
            <a:schemeClr val="tx1"/>
          </a:solidFill>
        </a:ln>
      </dgm:spPr>
      <dgm:t>
        <a:bodyPr/>
        <a:lstStyle/>
        <a:p>
          <a:pPr algn="l"/>
          <a:endParaRPr lang="fr-FR"/>
        </a:p>
      </dgm:t>
    </dgm:pt>
    <dgm:pt modelId="{60DC6CD3-118F-4F15-BA63-B6B35CC5A9D4}">
      <dgm:prSet phldrT="[Texte]"/>
      <dgm:spPr>
        <a:noFill/>
      </dgm:spPr>
      <dgm:t>
        <a:bodyPr/>
        <a:lstStyle/>
        <a:p>
          <a:pPr algn="l"/>
          <a:r>
            <a:rPr lang="fr-FR" dirty="0">
              <a:solidFill>
                <a:schemeClr val="tx1"/>
              </a:solidFill>
            </a:rPr>
            <a:t>Bilan de la licenciation</a:t>
          </a:r>
        </a:p>
      </dgm:t>
    </dgm:pt>
    <dgm:pt modelId="{E30F1390-93B1-4587-BB4B-0928DBD1AC11}" type="parTrans" cxnId="{2B11CDAE-7A18-4056-BD92-A767082F011D}">
      <dgm:prSet/>
      <dgm:spPr/>
      <dgm:t>
        <a:bodyPr/>
        <a:lstStyle/>
        <a:p>
          <a:pPr algn="l"/>
          <a:endParaRPr lang="fr-FR"/>
        </a:p>
      </dgm:t>
    </dgm:pt>
    <dgm:pt modelId="{91917F70-9227-4B74-9E98-E2F0E54FDA93}" type="sibTrans" cxnId="{2B11CDAE-7A18-4056-BD92-A767082F011D}">
      <dgm:prSet/>
      <dgm:spPr/>
      <dgm:t>
        <a:bodyPr/>
        <a:lstStyle/>
        <a:p>
          <a:pPr algn="l"/>
          <a:endParaRPr lang="fr-FR"/>
        </a:p>
      </dgm:t>
    </dgm:pt>
    <dgm:pt modelId="{A88BEBA1-8B7C-4D1E-92D2-786D02DC083A}">
      <dgm:prSet phldrT="[Texte]"/>
      <dgm:spPr>
        <a:noFill/>
      </dgm:spPr>
      <dgm:t>
        <a:bodyPr/>
        <a:lstStyle/>
        <a:p>
          <a:pPr algn="l"/>
          <a:r>
            <a:rPr lang="fr-FR" dirty="0">
              <a:solidFill>
                <a:schemeClr val="tx1"/>
              </a:solidFill>
            </a:rPr>
            <a:t>Rapport financier</a:t>
          </a:r>
        </a:p>
      </dgm:t>
    </dgm:pt>
    <dgm:pt modelId="{0C48E57D-5D08-4E55-BC61-52FBE849AB75}" type="parTrans" cxnId="{54982AF3-069E-4454-B1CF-F63CDA9D5246}">
      <dgm:prSet/>
      <dgm:spPr/>
      <dgm:t>
        <a:bodyPr/>
        <a:lstStyle/>
        <a:p>
          <a:pPr algn="l"/>
          <a:endParaRPr lang="fr-FR"/>
        </a:p>
      </dgm:t>
    </dgm:pt>
    <dgm:pt modelId="{DE5104EE-CD4E-49F8-B9F4-1A90B276823D}" type="sibTrans" cxnId="{54982AF3-069E-4454-B1CF-F63CDA9D5246}">
      <dgm:prSet/>
      <dgm:spPr/>
      <dgm:t>
        <a:bodyPr/>
        <a:lstStyle/>
        <a:p>
          <a:pPr algn="l"/>
          <a:endParaRPr lang="fr-FR"/>
        </a:p>
      </dgm:t>
    </dgm:pt>
    <dgm:pt modelId="{B0A4485E-70E5-4636-8E17-93914AD5A793}">
      <dgm:prSet phldrT="[Texte]"/>
      <dgm:spPr>
        <a:noFill/>
      </dgm:spPr>
      <dgm:t>
        <a:bodyPr/>
        <a:lstStyle/>
        <a:p>
          <a:pPr algn="l"/>
          <a:endParaRPr lang="fr-FR" dirty="0">
            <a:solidFill>
              <a:schemeClr val="tx1"/>
            </a:solidFill>
          </a:endParaRPr>
        </a:p>
      </dgm:t>
    </dgm:pt>
    <dgm:pt modelId="{46EA7C66-DE9A-438F-AAC2-3E976F881E44}" type="parTrans" cxnId="{6A87A185-58CD-4D70-AADA-346C646D84F5}">
      <dgm:prSet/>
      <dgm:spPr/>
      <dgm:t>
        <a:bodyPr/>
        <a:lstStyle/>
        <a:p>
          <a:pPr algn="l"/>
          <a:endParaRPr lang="fr-FR"/>
        </a:p>
      </dgm:t>
    </dgm:pt>
    <dgm:pt modelId="{FE3DC618-25B5-4FFC-986C-11F43425AEA2}" type="sibTrans" cxnId="{6A87A185-58CD-4D70-AADA-346C646D84F5}">
      <dgm:prSet/>
      <dgm:spPr/>
      <dgm:t>
        <a:bodyPr/>
        <a:lstStyle/>
        <a:p>
          <a:pPr algn="l"/>
          <a:endParaRPr lang="fr-FR"/>
        </a:p>
      </dgm:t>
    </dgm:pt>
    <dgm:pt modelId="{C124E0AA-BA91-4FAA-B5DB-23E45DD6DD8A}">
      <dgm:prSet phldrT="[Texte]"/>
      <dgm:spPr>
        <a:noFill/>
      </dgm:spPr>
      <dgm:t>
        <a:bodyPr/>
        <a:lstStyle/>
        <a:p>
          <a:pPr algn="l"/>
          <a:r>
            <a:rPr lang="fr-FR" dirty="0">
              <a:solidFill>
                <a:schemeClr val="tx1"/>
              </a:solidFill>
            </a:rPr>
            <a:t>Rapport sportif adultes et jeunes</a:t>
          </a:r>
        </a:p>
      </dgm:t>
    </dgm:pt>
    <dgm:pt modelId="{1DBB26BE-4D9E-4983-AC07-ED515A1C34DC}" type="parTrans" cxnId="{4B9CF61D-880C-440F-8E50-E5B4E1224A74}">
      <dgm:prSet/>
      <dgm:spPr/>
      <dgm:t>
        <a:bodyPr/>
        <a:lstStyle/>
        <a:p>
          <a:pPr algn="l"/>
          <a:endParaRPr lang="fr-FR"/>
        </a:p>
      </dgm:t>
    </dgm:pt>
    <dgm:pt modelId="{758AEB7E-BB37-442D-83AC-E1E5308BDECF}" type="sibTrans" cxnId="{4B9CF61D-880C-440F-8E50-E5B4E1224A74}">
      <dgm:prSet/>
      <dgm:spPr/>
      <dgm:t>
        <a:bodyPr/>
        <a:lstStyle/>
        <a:p>
          <a:pPr algn="l"/>
          <a:endParaRPr lang="fr-FR"/>
        </a:p>
      </dgm:t>
    </dgm:pt>
    <dgm:pt modelId="{F71713B4-F21F-4875-B778-53E4DF5DFCA1}">
      <dgm:prSet phldrT="[Texte]"/>
      <dgm:spPr>
        <a:noFill/>
      </dgm:spPr>
      <dgm:t>
        <a:bodyPr/>
        <a:lstStyle/>
        <a:p>
          <a:pPr algn="l"/>
          <a:r>
            <a:rPr lang="fr-FR" dirty="0">
              <a:solidFill>
                <a:schemeClr val="tx1"/>
              </a:solidFill>
            </a:rPr>
            <a:t>Renouvellement des membres du bureau</a:t>
          </a:r>
        </a:p>
      </dgm:t>
    </dgm:pt>
    <dgm:pt modelId="{F25E4DC9-D7D0-48B0-84F3-CA4928DA6043}" type="parTrans" cxnId="{96C54917-DDC6-4430-83CD-8EABE7F5603C}">
      <dgm:prSet/>
      <dgm:spPr/>
      <dgm:t>
        <a:bodyPr/>
        <a:lstStyle/>
        <a:p>
          <a:pPr algn="l"/>
          <a:endParaRPr lang="fr-FR"/>
        </a:p>
      </dgm:t>
    </dgm:pt>
    <dgm:pt modelId="{65DF23E8-5333-48BF-9B3E-2DB31AB19B35}" type="sibTrans" cxnId="{96C54917-DDC6-4430-83CD-8EABE7F5603C}">
      <dgm:prSet/>
      <dgm:spPr/>
      <dgm:t>
        <a:bodyPr/>
        <a:lstStyle/>
        <a:p>
          <a:pPr algn="l"/>
          <a:endParaRPr lang="fr-FR"/>
        </a:p>
      </dgm:t>
    </dgm:pt>
    <dgm:pt modelId="{AFA0A0A5-32F8-404C-9247-3BA98094E29D}">
      <dgm:prSet phldrT="[Texte]"/>
      <dgm:spPr>
        <a:noFill/>
      </dgm:spPr>
      <dgm:t>
        <a:bodyPr/>
        <a:lstStyle/>
        <a:p>
          <a:pPr algn="l"/>
          <a:r>
            <a:rPr lang="fr-FR" dirty="0">
              <a:solidFill>
                <a:schemeClr val="tx1"/>
              </a:solidFill>
            </a:rPr>
            <a:t>Questions diverses</a:t>
          </a:r>
        </a:p>
      </dgm:t>
    </dgm:pt>
    <dgm:pt modelId="{2474F637-3AE9-4D24-AA47-5310D95B714C}" type="parTrans" cxnId="{50E9911A-CA38-4D7A-B751-452BE728E93A}">
      <dgm:prSet/>
      <dgm:spPr/>
      <dgm:t>
        <a:bodyPr/>
        <a:lstStyle/>
        <a:p>
          <a:pPr algn="l"/>
          <a:endParaRPr lang="fr-FR"/>
        </a:p>
      </dgm:t>
    </dgm:pt>
    <dgm:pt modelId="{E3A85D58-DD10-4AD6-A469-E3CE2FF6C042}" type="sibTrans" cxnId="{50E9911A-CA38-4D7A-B751-452BE728E93A}">
      <dgm:prSet/>
      <dgm:spPr/>
      <dgm:t>
        <a:bodyPr/>
        <a:lstStyle/>
        <a:p>
          <a:pPr algn="l"/>
          <a:endParaRPr lang="fr-FR"/>
        </a:p>
      </dgm:t>
    </dgm:pt>
    <dgm:pt modelId="{F1BB7BAC-758F-42CD-80DB-AE8C774603F9}" type="pres">
      <dgm:prSet presAssocID="{EF2EDD28-8736-488B-B567-391D23C69735}" presName="Name0" presStyleCnt="0">
        <dgm:presLayoutVars>
          <dgm:chMax val="7"/>
          <dgm:chPref val="7"/>
          <dgm:dir/>
        </dgm:presLayoutVars>
      </dgm:prSet>
      <dgm:spPr/>
    </dgm:pt>
    <dgm:pt modelId="{93DCA6E3-4961-4C06-910B-902AC6AF74C4}" type="pres">
      <dgm:prSet presAssocID="{EF2EDD28-8736-488B-B567-391D23C69735}" presName="Name1" presStyleCnt="0"/>
      <dgm:spPr/>
    </dgm:pt>
    <dgm:pt modelId="{3E6A666F-2B23-44F7-8A37-695FAB67A678}" type="pres">
      <dgm:prSet presAssocID="{EF2EDD28-8736-488B-B567-391D23C69735}" presName="cycle" presStyleCnt="0"/>
      <dgm:spPr/>
    </dgm:pt>
    <dgm:pt modelId="{9C76CD1E-66AC-4EE7-A0FB-617AC45244F4}" type="pres">
      <dgm:prSet presAssocID="{EF2EDD28-8736-488B-B567-391D23C69735}" presName="srcNode" presStyleLbl="node1" presStyleIdx="0" presStyleCnt="7"/>
      <dgm:spPr/>
    </dgm:pt>
    <dgm:pt modelId="{DBF00D62-8427-4FF6-A5A4-71976F1E6F17}" type="pres">
      <dgm:prSet presAssocID="{EF2EDD28-8736-488B-B567-391D23C69735}" presName="conn" presStyleLbl="parChTrans1D2" presStyleIdx="0" presStyleCnt="1" custLinFactNeighborX="-18871" custLinFactNeighborY="955"/>
      <dgm:spPr/>
    </dgm:pt>
    <dgm:pt modelId="{3E2E2D99-5A05-4B4B-8D8C-130B0D1660C4}" type="pres">
      <dgm:prSet presAssocID="{EF2EDD28-8736-488B-B567-391D23C69735}" presName="extraNode" presStyleLbl="node1" presStyleIdx="0" presStyleCnt="7"/>
      <dgm:spPr/>
    </dgm:pt>
    <dgm:pt modelId="{CEB256E3-F7D8-4C05-B022-A26CD937AE0C}" type="pres">
      <dgm:prSet presAssocID="{EF2EDD28-8736-488B-B567-391D23C69735}" presName="dstNode" presStyleLbl="node1" presStyleIdx="0" presStyleCnt="7"/>
      <dgm:spPr/>
    </dgm:pt>
    <dgm:pt modelId="{9110AB3F-FBA2-4F40-83A7-FFC6B8232EFA}" type="pres">
      <dgm:prSet presAssocID="{C678AB1C-F47E-421D-B3FD-F1347436D2AE}" presName="text_1" presStyleLbl="node1" presStyleIdx="0" presStyleCnt="7">
        <dgm:presLayoutVars>
          <dgm:bulletEnabled val="1"/>
        </dgm:presLayoutVars>
      </dgm:prSet>
      <dgm:spPr/>
    </dgm:pt>
    <dgm:pt modelId="{0745C974-BA6D-466C-9C40-74E92C963198}" type="pres">
      <dgm:prSet presAssocID="{C678AB1C-F47E-421D-B3FD-F1347436D2AE}" presName="accent_1" presStyleCnt="0"/>
      <dgm:spPr/>
    </dgm:pt>
    <dgm:pt modelId="{8269EA0F-8491-4BC8-90E3-0A7767596FF6}" type="pres">
      <dgm:prSet presAssocID="{C678AB1C-F47E-421D-B3FD-F1347436D2AE}" presName="accentRepeatNode" presStyleLbl="solidFgAcc1" presStyleIdx="0" presStyleCnt="7"/>
      <dgm:spPr>
        <a:blipFill rotWithShape="0">
          <a:blip xmlns:r="http://schemas.openxmlformats.org/officeDocument/2006/relationships" r:embed="rId1"/>
          <a:stretch>
            <a:fillRect/>
          </a:stretch>
        </a:blipFill>
        <a:ln>
          <a:noFill/>
        </a:ln>
        <a:scene3d>
          <a:camera prst="orthographicFront">
            <a:rot lat="0" lon="0" rev="0"/>
          </a:camera>
          <a:lightRig rig="threePt" dir="t"/>
        </a:scene3d>
      </dgm:spPr>
    </dgm:pt>
    <dgm:pt modelId="{D77FEBAA-9224-43CC-9338-4AE489F43875}" type="pres">
      <dgm:prSet presAssocID="{60DC6CD3-118F-4F15-BA63-B6B35CC5A9D4}" presName="text_2" presStyleLbl="node1" presStyleIdx="1" presStyleCnt="7">
        <dgm:presLayoutVars>
          <dgm:bulletEnabled val="1"/>
        </dgm:presLayoutVars>
      </dgm:prSet>
      <dgm:spPr/>
    </dgm:pt>
    <dgm:pt modelId="{2E47CD9A-2192-4C41-9D86-D1D852446394}" type="pres">
      <dgm:prSet presAssocID="{60DC6CD3-118F-4F15-BA63-B6B35CC5A9D4}" presName="accent_2" presStyleCnt="0"/>
      <dgm:spPr/>
    </dgm:pt>
    <dgm:pt modelId="{C4E8C798-A0FF-4B4F-A183-B68DE6D631DE}" type="pres">
      <dgm:prSet presAssocID="{60DC6CD3-118F-4F15-BA63-B6B35CC5A9D4}" presName="accentRepeatNode" presStyleLbl="solidFgAcc1" presStyleIdx="1" presStyleCnt="7"/>
      <dgm:spPr>
        <a:blipFill rotWithShape="0">
          <a:blip xmlns:r="http://schemas.openxmlformats.org/officeDocument/2006/relationships" r:embed="rId1"/>
          <a:stretch>
            <a:fillRect/>
          </a:stretch>
        </a:blipFill>
        <a:ln>
          <a:noFill/>
        </a:ln>
        <a:scene3d>
          <a:camera prst="orthographicFront">
            <a:rot lat="0" lon="0" rev="20099999"/>
          </a:camera>
          <a:lightRig rig="threePt" dir="t"/>
        </a:scene3d>
      </dgm:spPr>
    </dgm:pt>
    <dgm:pt modelId="{7FECA321-4319-432E-81AB-29FA73E4C760}" type="pres">
      <dgm:prSet presAssocID="{A88BEBA1-8B7C-4D1E-92D2-786D02DC083A}" presName="text_3" presStyleLbl="node1" presStyleIdx="2" presStyleCnt="7">
        <dgm:presLayoutVars>
          <dgm:bulletEnabled val="1"/>
        </dgm:presLayoutVars>
      </dgm:prSet>
      <dgm:spPr/>
    </dgm:pt>
    <dgm:pt modelId="{9788ADC7-60B4-465A-9C3A-73206AAAEC43}" type="pres">
      <dgm:prSet presAssocID="{A88BEBA1-8B7C-4D1E-92D2-786D02DC083A}" presName="accent_3" presStyleCnt="0"/>
      <dgm:spPr/>
    </dgm:pt>
    <dgm:pt modelId="{39D3ACAC-D523-4C28-B4A1-9DFF1D1E422D}" type="pres">
      <dgm:prSet presAssocID="{A88BEBA1-8B7C-4D1E-92D2-786D02DC083A}" presName="accentRepeatNode" presStyleLbl="solidFgAcc1" presStyleIdx="2" presStyleCnt="7"/>
      <dgm:spPr>
        <a:blipFill rotWithShape="0">
          <a:blip xmlns:r="http://schemas.openxmlformats.org/officeDocument/2006/relationships" r:embed="rId1"/>
          <a:stretch>
            <a:fillRect/>
          </a:stretch>
        </a:blipFill>
        <a:ln>
          <a:noFill/>
        </a:ln>
        <a:scene3d>
          <a:camera prst="orthographicFront">
            <a:rot lat="0" lon="0" rev="19199999"/>
          </a:camera>
          <a:lightRig rig="threePt" dir="t"/>
        </a:scene3d>
      </dgm:spPr>
    </dgm:pt>
    <dgm:pt modelId="{A468823D-813A-4B22-AA72-90FE1B6525DA}" type="pres">
      <dgm:prSet presAssocID="{C124E0AA-BA91-4FAA-B5DB-23E45DD6DD8A}" presName="text_4" presStyleLbl="node1" presStyleIdx="3" presStyleCnt="7" custScaleY="472782">
        <dgm:presLayoutVars>
          <dgm:bulletEnabled val="1"/>
        </dgm:presLayoutVars>
      </dgm:prSet>
      <dgm:spPr/>
    </dgm:pt>
    <dgm:pt modelId="{201C40F5-7974-49D7-92C0-6A120200D20F}" type="pres">
      <dgm:prSet presAssocID="{C124E0AA-BA91-4FAA-B5DB-23E45DD6DD8A}" presName="accent_4" presStyleCnt="0"/>
      <dgm:spPr/>
    </dgm:pt>
    <dgm:pt modelId="{17B17843-5FFF-4EBB-BDF7-3908A895B82C}" type="pres">
      <dgm:prSet presAssocID="{C124E0AA-BA91-4FAA-B5DB-23E45DD6DD8A}" presName="accentRepeatNode" presStyleLbl="solidFgAcc1" presStyleIdx="3" presStyleCnt="7"/>
      <dgm:spPr>
        <a:blipFill rotWithShape="0">
          <a:blip xmlns:r="http://schemas.openxmlformats.org/officeDocument/2006/relationships" r:embed="rId1"/>
          <a:stretch>
            <a:fillRect/>
          </a:stretch>
        </a:blipFill>
        <a:ln>
          <a:noFill/>
        </a:ln>
        <a:scene3d>
          <a:camera prst="orthographicFront">
            <a:rot lat="0" lon="0" rev="16200000"/>
          </a:camera>
          <a:lightRig rig="threePt" dir="t"/>
        </a:scene3d>
      </dgm:spPr>
    </dgm:pt>
    <dgm:pt modelId="{35A6E94E-3CE1-4BF0-B6C6-81EDBA19FB93}" type="pres">
      <dgm:prSet presAssocID="{B0A4485E-70E5-4636-8E17-93914AD5A793}" presName="text_5" presStyleLbl="node1" presStyleIdx="4" presStyleCnt="7">
        <dgm:presLayoutVars>
          <dgm:bulletEnabled val="1"/>
        </dgm:presLayoutVars>
      </dgm:prSet>
      <dgm:spPr/>
    </dgm:pt>
    <dgm:pt modelId="{2A7F0382-A5E3-45E3-8E9C-964FBAEC9E9A}" type="pres">
      <dgm:prSet presAssocID="{B0A4485E-70E5-4636-8E17-93914AD5A793}" presName="accent_5" presStyleCnt="0"/>
      <dgm:spPr/>
    </dgm:pt>
    <dgm:pt modelId="{809F93FE-173D-4DAB-B7C1-85439A03F7FF}" type="pres">
      <dgm:prSet presAssocID="{B0A4485E-70E5-4636-8E17-93914AD5A793}" presName="accentRepeatNode" presStyleLbl="solidFgAcc1" presStyleIdx="4" presStyleCnt="7"/>
      <dgm:spPr>
        <a:blipFill rotWithShape="0">
          <a:blip xmlns:r="http://schemas.openxmlformats.org/officeDocument/2006/relationships" r:embed="rId1"/>
          <a:stretch>
            <a:fillRect/>
          </a:stretch>
        </a:blipFill>
        <a:ln>
          <a:noFill/>
        </a:ln>
        <a:scene3d>
          <a:camera prst="orthographicFront">
            <a:rot lat="0" lon="0" rev="13800001"/>
          </a:camera>
          <a:lightRig rig="threePt" dir="t"/>
        </a:scene3d>
      </dgm:spPr>
    </dgm:pt>
    <dgm:pt modelId="{12195207-D7B7-4A10-A536-EE1D17D43953}" type="pres">
      <dgm:prSet presAssocID="{F71713B4-F21F-4875-B778-53E4DF5DFCA1}" presName="text_6" presStyleLbl="node1" presStyleIdx="5" presStyleCnt="7">
        <dgm:presLayoutVars>
          <dgm:bulletEnabled val="1"/>
        </dgm:presLayoutVars>
      </dgm:prSet>
      <dgm:spPr/>
    </dgm:pt>
    <dgm:pt modelId="{A0269E4D-7B13-4E2D-A6DA-2C051F40EC11}" type="pres">
      <dgm:prSet presAssocID="{F71713B4-F21F-4875-B778-53E4DF5DFCA1}" presName="accent_6" presStyleCnt="0"/>
      <dgm:spPr/>
    </dgm:pt>
    <dgm:pt modelId="{4B7E5FF8-3178-4D9B-B4E9-D6ACA607EAE9}" type="pres">
      <dgm:prSet presAssocID="{F71713B4-F21F-4875-B778-53E4DF5DFCA1}" presName="accentRepeatNode" presStyleLbl="solidFgAcc1" presStyleIdx="5" presStyleCnt="7"/>
      <dgm:spPr>
        <a:blipFill rotWithShape="0">
          <a:blip xmlns:r="http://schemas.openxmlformats.org/officeDocument/2006/relationships" r:embed="rId1"/>
          <a:stretch>
            <a:fillRect/>
          </a:stretch>
        </a:blipFill>
        <a:ln>
          <a:noFill/>
        </a:ln>
        <a:scene3d>
          <a:camera prst="orthographicFront">
            <a:rot lat="0" lon="0" rev="12900001"/>
          </a:camera>
          <a:lightRig rig="threePt" dir="t"/>
        </a:scene3d>
      </dgm:spPr>
    </dgm:pt>
    <dgm:pt modelId="{DB54DBD5-1752-4309-94F2-07CADE1C231D}" type="pres">
      <dgm:prSet presAssocID="{AFA0A0A5-32F8-404C-9247-3BA98094E29D}" presName="text_7" presStyleLbl="node1" presStyleIdx="6" presStyleCnt="7">
        <dgm:presLayoutVars>
          <dgm:bulletEnabled val="1"/>
        </dgm:presLayoutVars>
      </dgm:prSet>
      <dgm:spPr/>
    </dgm:pt>
    <dgm:pt modelId="{95094C96-FEFB-4A43-AB64-953F098C160D}" type="pres">
      <dgm:prSet presAssocID="{AFA0A0A5-32F8-404C-9247-3BA98094E29D}" presName="accent_7" presStyleCnt="0"/>
      <dgm:spPr/>
    </dgm:pt>
    <dgm:pt modelId="{42E98D98-7B1F-4280-943C-727B2DCEDCC2}" type="pres">
      <dgm:prSet presAssocID="{AFA0A0A5-32F8-404C-9247-3BA98094E29D}" presName="accentRepeatNode" presStyleLbl="solidFgAcc1" presStyleIdx="6" presStyleCnt="7"/>
      <dgm:spPr>
        <a:blipFill rotWithShape="0">
          <a:blip xmlns:r="http://schemas.openxmlformats.org/officeDocument/2006/relationships" r:embed="rId1"/>
          <a:stretch>
            <a:fillRect/>
          </a:stretch>
        </a:blipFill>
        <a:ln>
          <a:noFill/>
        </a:ln>
        <a:scene3d>
          <a:camera prst="orthographicFront">
            <a:rot lat="0" lon="0" rev="10799999"/>
          </a:camera>
          <a:lightRig rig="threePt" dir="t"/>
        </a:scene3d>
      </dgm:spPr>
    </dgm:pt>
  </dgm:ptLst>
  <dgm:cxnLst>
    <dgm:cxn modelId="{96C54917-DDC6-4430-83CD-8EABE7F5603C}" srcId="{EF2EDD28-8736-488B-B567-391D23C69735}" destId="{F71713B4-F21F-4875-B778-53E4DF5DFCA1}" srcOrd="5" destOrd="0" parTransId="{F25E4DC9-D7D0-48B0-84F3-CA4928DA6043}" sibTransId="{65DF23E8-5333-48BF-9B3E-2DB31AB19B35}"/>
    <dgm:cxn modelId="{50E9911A-CA38-4D7A-B751-452BE728E93A}" srcId="{EF2EDD28-8736-488B-B567-391D23C69735}" destId="{AFA0A0A5-32F8-404C-9247-3BA98094E29D}" srcOrd="6" destOrd="0" parTransId="{2474F637-3AE9-4D24-AA47-5310D95B714C}" sibTransId="{E3A85D58-DD10-4AD6-A469-E3CE2FF6C042}"/>
    <dgm:cxn modelId="{4B9CF61D-880C-440F-8E50-E5B4E1224A74}" srcId="{EF2EDD28-8736-488B-B567-391D23C69735}" destId="{C124E0AA-BA91-4FAA-B5DB-23E45DD6DD8A}" srcOrd="3" destOrd="0" parTransId="{1DBB26BE-4D9E-4983-AC07-ED515A1C34DC}" sibTransId="{758AEB7E-BB37-442D-83AC-E1E5308BDECF}"/>
    <dgm:cxn modelId="{0FD8A728-C8E1-44F0-BF09-69C95C967C4D}" type="presOf" srcId="{C124E0AA-BA91-4FAA-B5DB-23E45DD6DD8A}" destId="{A468823D-813A-4B22-AA72-90FE1B6525DA}" srcOrd="0" destOrd="0" presId="urn:microsoft.com/office/officeart/2008/layout/VerticalCurvedList"/>
    <dgm:cxn modelId="{457FE439-50CF-4A75-BD67-664591F6603D}" type="presOf" srcId="{F71713B4-F21F-4875-B778-53E4DF5DFCA1}" destId="{12195207-D7B7-4A10-A536-EE1D17D43953}" srcOrd="0" destOrd="0" presId="urn:microsoft.com/office/officeart/2008/layout/VerticalCurvedList"/>
    <dgm:cxn modelId="{407D653D-5708-4775-853B-12D6F45D82BD}" type="presOf" srcId="{60DC6CD3-118F-4F15-BA63-B6B35CC5A9D4}" destId="{D77FEBAA-9224-43CC-9338-4AE489F43875}" srcOrd="0" destOrd="0" presId="urn:microsoft.com/office/officeart/2008/layout/VerticalCurvedList"/>
    <dgm:cxn modelId="{9BDB166F-97BC-4E1C-9BFD-0E2EAD7D6087}" srcId="{EF2EDD28-8736-488B-B567-391D23C69735}" destId="{C678AB1C-F47E-421D-B3FD-F1347436D2AE}" srcOrd="0" destOrd="0" parTransId="{AE6D1F2A-9CD6-48D0-AB80-2FE0F45EC0AB}" sibTransId="{576F81BD-3B1A-488E-873A-CDB095C247E3}"/>
    <dgm:cxn modelId="{ED83916F-5EB2-4077-93DF-B7480073CBFB}" type="presOf" srcId="{A88BEBA1-8B7C-4D1E-92D2-786D02DC083A}" destId="{7FECA321-4319-432E-81AB-29FA73E4C760}" srcOrd="0" destOrd="0" presId="urn:microsoft.com/office/officeart/2008/layout/VerticalCurvedList"/>
    <dgm:cxn modelId="{6A87A185-58CD-4D70-AADA-346C646D84F5}" srcId="{EF2EDD28-8736-488B-B567-391D23C69735}" destId="{B0A4485E-70E5-4636-8E17-93914AD5A793}" srcOrd="4" destOrd="0" parTransId="{46EA7C66-DE9A-438F-AAC2-3E976F881E44}" sibTransId="{FE3DC618-25B5-4FFC-986C-11F43425AEA2}"/>
    <dgm:cxn modelId="{7380D8A8-BDAD-4B94-AAC9-20F64B7A60AA}" type="presOf" srcId="{576F81BD-3B1A-488E-873A-CDB095C247E3}" destId="{DBF00D62-8427-4FF6-A5A4-71976F1E6F17}" srcOrd="0" destOrd="0" presId="urn:microsoft.com/office/officeart/2008/layout/VerticalCurvedList"/>
    <dgm:cxn modelId="{9D4099AB-A93A-4528-AB23-DA7548439FD3}" type="presOf" srcId="{C678AB1C-F47E-421D-B3FD-F1347436D2AE}" destId="{9110AB3F-FBA2-4F40-83A7-FFC6B8232EFA}" srcOrd="0" destOrd="0" presId="urn:microsoft.com/office/officeart/2008/layout/VerticalCurvedList"/>
    <dgm:cxn modelId="{2B11CDAE-7A18-4056-BD92-A767082F011D}" srcId="{EF2EDD28-8736-488B-B567-391D23C69735}" destId="{60DC6CD3-118F-4F15-BA63-B6B35CC5A9D4}" srcOrd="1" destOrd="0" parTransId="{E30F1390-93B1-4587-BB4B-0928DBD1AC11}" sibTransId="{91917F70-9227-4B74-9E98-E2F0E54FDA93}"/>
    <dgm:cxn modelId="{13079BB8-7473-4B35-91DB-AC1840849306}" type="presOf" srcId="{EF2EDD28-8736-488B-B567-391D23C69735}" destId="{F1BB7BAC-758F-42CD-80DB-AE8C774603F9}" srcOrd="0" destOrd="0" presId="urn:microsoft.com/office/officeart/2008/layout/VerticalCurvedList"/>
    <dgm:cxn modelId="{43EFD1BC-5F2A-4B0F-80E0-37184D4F0156}" type="presOf" srcId="{AFA0A0A5-32F8-404C-9247-3BA98094E29D}" destId="{DB54DBD5-1752-4309-94F2-07CADE1C231D}" srcOrd="0" destOrd="0" presId="urn:microsoft.com/office/officeart/2008/layout/VerticalCurvedList"/>
    <dgm:cxn modelId="{FCC2D4EB-620A-4908-A1D3-8F8FDF6CA58D}" type="presOf" srcId="{B0A4485E-70E5-4636-8E17-93914AD5A793}" destId="{35A6E94E-3CE1-4BF0-B6C6-81EDBA19FB93}" srcOrd="0" destOrd="0" presId="urn:microsoft.com/office/officeart/2008/layout/VerticalCurvedList"/>
    <dgm:cxn modelId="{54982AF3-069E-4454-B1CF-F63CDA9D5246}" srcId="{EF2EDD28-8736-488B-B567-391D23C69735}" destId="{A88BEBA1-8B7C-4D1E-92D2-786D02DC083A}" srcOrd="2" destOrd="0" parTransId="{0C48E57D-5D08-4E55-BC61-52FBE849AB75}" sibTransId="{DE5104EE-CD4E-49F8-B9F4-1A90B276823D}"/>
    <dgm:cxn modelId="{8521F285-107F-4991-9A6D-C67286FFBF4F}" type="presParOf" srcId="{F1BB7BAC-758F-42CD-80DB-AE8C774603F9}" destId="{93DCA6E3-4961-4C06-910B-902AC6AF74C4}" srcOrd="0" destOrd="0" presId="urn:microsoft.com/office/officeart/2008/layout/VerticalCurvedList"/>
    <dgm:cxn modelId="{254EA543-DB74-432A-95C7-2E64C4BFF925}" type="presParOf" srcId="{93DCA6E3-4961-4C06-910B-902AC6AF74C4}" destId="{3E6A666F-2B23-44F7-8A37-695FAB67A678}" srcOrd="0" destOrd="0" presId="urn:microsoft.com/office/officeart/2008/layout/VerticalCurvedList"/>
    <dgm:cxn modelId="{81500A67-C3AF-4E33-835F-C1A3B22FEDD1}" type="presParOf" srcId="{3E6A666F-2B23-44F7-8A37-695FAB67A678}" destId="{9C76CD1E-66AC-4EE7-A0FB-617AC45244F4}" srcOrd="0" destOrd="0" presId="urn:microsoft.com/office/officeart/2008/layout/VerticalCurvedList"/>
    <dgm:cxn modelId="{8D4276F8-9BA6-4E75-A906-238A3BF3072B}" type="presParOf" srcId="{3E6A666F-2B23-44F7-8A37-695FAB67A678}" destId="{DBF00D62-8427-4FF6-A5A4-71976F1E6F17}" srcOrd="1" destOrd="0" presId="urn:microsoft.com/office/officeart/2008/layout/VerticalCurvedList"/>
    <dgm:cxn modelId="{B5392E9E-2E2D-481D-BB9F-557965FD77EB}" type="presParOf" srcId="{3E6A666F-2B23-44F7-8A37-695FAB67A678}" destId="{3E2E2D99-5A05-4B4B-8D8C-130B0D1660C4}" srcOrd="2" destOrd="0" presId="urn:microsoft.com/office/officeart/2008/layout/VerticalCurvedList"/>
    <dgm:cxn modelId="{951A4C01-7F41-4011-8FFE-2E70116A94A5}" type="presParOf" srcId="{3E6A666F-2B23-44F7-8A37-695FAB67A678}" destId="{CEB256E3-F7D8-4C05-B022-A26CD937AE0C}" srcOrd="3" destOrd="0" presId="urn:microsoft.com/office/officeart/2008/layout/VerticalCurvedList"/>
    <dgm:cxn modelId="{5035E881-31E8-48A3-8121-EB4804249511}" type="presParOf" srcId="{93DCA6E3-4961-4C06-910B-902AC6AF74C4}" destId="{9110AB3F-FBA2-4F40-83A7-FFC6B8232EFA}" srcOrd="1" destOrd="0" presId="urn:microsoft.com/office/officeart/2008/layout/VerticalCurvedList"/>
    <dgm:cxn modelId="{B6AEBE40-757C-4076-9298-3F11A62465E6}" type="presParOf" srcId="{93DCA6E3-4961-4C06-910B-902AC6AF74C4}" destId="{0745C974-BA6D-466C-9C40-74E92C963198}" srcOrd="2" destOrd="0" presId="urn:microsoft.com/office/officeart/2008/layout/VerticalCurvedList"/>
    <dgm:cxn modelId="{5261D748-843B-4940-B7A0-8C8DEE336CFC}" type="presParOf" srcId="{0745C974-BA6D-466C-9C40-74E92C963198}" destId="{8269EA0F-8491-4BC8-90E3-0A7767596FF6}" srcOrd="0" destOrd="0" presId="urn:microsoft.com/office/officeart/2008/layout/VerticalCurvedList"/>
    <dgm:cxn modelId="{4312F93A-7A47-431C-9BED-28775BFD2A25}" type="presParOf" srcId="{93DCA6E3-4961-4C06-910B-902AC6AF74C4}" destId="{D77FEBAA-9224-43CC-9338-4AE489F43875}" srcOrd="3" destOrd="0" presId="urn:microsoft.com/office/officeart/2008/layout/VerticalCurvedList"/>
    <dgm:cxn modelId="{B10DDD1E-D5CB-4136-A91D-EB0E6FD1C80B}" type="presParOf" srcId="{93DCA6E3-4961-4C06-910B-902AC6AF74C4}" destId="{2E47CD9A-2192-4C41-9D86-D1D852446394}" srcOrd="4" destOrd="0" presId="urn:microsoft.com/office/officeart/2008/layout/VerticalCurvedList"/>
    <dgm:cxn modelId="{9C74000A-2F53-4E93-91F3-DFB7B5E2A065}" type="presParOf" srcId="{2E47CD9A-2192-4C41-9D86-D1D852446394}" destId="{C4E8C798-A0FF-4B4F-A183-B68DE6D631DE}" srcOrd="0" destOrd="0" presId="urn:microsoft.com/office/officeart/2008/layout/VerticalCurvedList"/>
    <dgm:cxn modelId="{4C88F1E1-C9AC-409E-A021-FBCEFB3BC187}" type="presParOf" srcId="{93DCA6E3-4961-4C06-910B-902AC6AF74C4}" destId="{7FECA321-4319-432E-81AB-29FA73E4C760}" srcOrd="5" destOrd="0" presId="urn:microsoft.com/office/officeart/2008/layout/VerticalCurvedList"/>
    <dgm:cxn modelId="{011FE8BB-CE32-4623-B8E5-B3A32034F66B}" type="presParOf" srcId="{93DCA6E3-4961-4C06-910B-902AC6AF74C4}" destId="{9788ADC7-60B4-465A-9C3A-73206AAAEC43}" srcOrd="6" destOrd="0" presId="urn:microsoft.com/office/officeart/2008/layout/VerticalCurvedList"/>
    <dgm:cxn modelId="{9871F9A1-4945-458F-9C4F-ABD2AADC2530}" type="presParOf" srcId="{9788ADC7-60B4-465A-9C3A-73206AAAEC43}" destId="{39D3ACAC-D523-4C28-B4A1-9DFF1D1E422D}" srcOrd="0" destOrd="0" presId="urn:microsoft.com/office/officeart/2008/layout/VerticalCurvedList"/>
    <dgm:cxn modelId="{38511B1A-531C-4C7A-9C63-5F6D2A3D097A}" type="presParOf" srcId="{93DCA6E3-4961-4C06-910B-902AC6AF74C4}" destId="{A468823D-813A-4B22-AA72-90FE1B6525DA}" srcOrd="7" destOrd="0" presId="urn:microsoft.com/office/officeart/2008/layout/VerticalCurvedList"/>
    <dgm:cxn modelId="{49CD3BE6-20FF-4755-AC08-F535D60A837D}" type="presParOf" srcId="{93DCA6E3-4961-4C06-910B-902AC6AF74C4}" destId="{201C40F5-7974-49D7-92C0-6A120200D20F}" srcOrd="8" destOrd="0" presId="urn:microsoft.com/office/officeart/2008/layout/VerticalCurvedList"/>
    <dgm:cxn modelId="{36484FFE-120F-430B-93ED-8E9E18A11129}" type="presParOf" srcId="{201C40F5-7974-49D7-92C0-6A120200D20F}" destId="{17B17843-5FFF-4EBB-BDF7-3908A895B82C}" srcOrd="0" destOrd="0" presId="urn:microsoft.com/office/officeart/2008/layout/VerticalCurvedList"/>
    <dgm:cxn modelId="{F084B035-258C-4E9C-AC57-59779A4113D1}" type="presParOf" srcId="{93DCA6E3-4961-4C06-910B-902AC6AF74C4}" destId="{35A6E94E-3CE1-4BF0-B6C6-81EDBA19FB93}" srcOrd="9" destOrd="0" presId="urn:microsoft.com/office/officeart/2008/layout/VerticalCurvedList"/>
    <dgm:cxn modelId="{B689EAA6-E3B2-4855-A655-7E7E0F03FFDC}" type="presParOf" srcId="{93DCA6E3-4961-4C06-910B-902AC6AF74C4}" destId="{2A7F0382-A5E3-45E3-8E9C-964FBAEC9E9A}" srcOrd="10" destOrd="0" presId="urn:microsoft.com/office/officeart/2008/layout/VerticalCurvedList"/>
    <dgm:cxn modelId="{D0C7F31A-394B-475C-AE31-56EC8DF8AC7C}" type="presParOf" srcId="{2A7F0382-A5E3-45E3-8E9C-964FBAEC9E9A}" destId="{809F93FE-173D-4DAB-B7C1-85439A03F7FF}" srcOrd="0" destOrd="0" presId="urn:microsoft.com/office/officeart/2008/layout/VerticalCurvedList"/>
    <dgm:cxn modelId="{871CD7DA-F1C1-4AC7-9064-74B5DA4076F4}" type="presParOf" srcId="{93DCA6E3-4961-4C06-910B-902AC6AF74C4}" destId="{12195207-D7B7-4A10-A536-EE1D17D43953}" srcOrd="11" destOrd="0" presId="urn:microsoft.com/office/officeart/2008/layout/VerticalCurvedList"/>
    <dgm:cxn modelId="{D2A0FAA3-4AEB-465C-9D71-844B5ED33244}" type="presParOf" srcId="{93DCA6E3-4961-4C06-910B-902AC6AF74C4}" destId="{A0269E4D-7B13-4E2D-A6DA-2C051F40EC11}" srcOrd="12" destOrd="0" presId="urn:microsoft.com/office/officeart/2008/layout/VerticalCurvedList"/>
    <dgm:cxn modelId="{B7473F73-6586-4B80-8A4C-0E967CDDE936}" type="presParOf" srcId="{A0269E4D-7B13-4E2D-A6DA-2C051F40EC11}" destId="{4B7E5FF8-3178-4D9B-B4E9-D6ACA607EAE9}" srcOrd="0" destOrd="0" presId="urn:microsoft.com/office/officeart/2008/layout/VerticalCurvedList"/>
    <dgm:cxn modelId="{D90D34C7-84A0-4981-9D9C-4BC4FF4E3A2B}" type="presParOf" srcId="{93DCA6E3-4961-4C06-910B-902AC6AF74C4}" destId="{DB54DBD5-1752-4309-94F2-07CADE1C231D}" srcOrd="13" destOrd="0" presId="urn:microsoft.com/office/officeart/2008/layout/VerticalCurvedList"/>
    <dgm:cxn modelId="{47F18937-1557-4458-9BC5-777CC0FD3FF4}" type="presParOf" srcId="{93DCA6E3-4961-4C06-910B-902AC6AF74C4}" destId="{95094C96-FEFB-4A43-AB64-953F098C160D}" srcOrd="14" destOrd="0" presId="urn:microsoft.com/office/officeart/2008/layout/VerticalCurvedList"/>
    <dgm:cxn modelId="{B4626D4F-CB51-465E-9EA7-7C1453D46E60}" type="presParOf" srcId="{95094C96-FEFB-4A43-AB64-953F098C160D}" destId="{42E98D98-7B1F-4280-943C-727B2DCEDC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00D62-8427-4FF6-A5A4-71976F1E6F17}">
      <dsp:nvSpPr>
        <dsp:cNvPr id="0" name=""/>
        <dsp:cNvSpPr/>
      </dsp:nvSpPr>
      <dsp:spPr>
        <a:xfrm>
          <a:off x="-7141739" y="-1011423"/>
          <a:ext cx="8506608" cy="8506608"/>
        </a:xfrm>
        <a:prstGeom prst="blockArc">
          <a:avLst>
            <a:gd name="adj1" fmla="val 18900000"/>
            <a:gd name="adj2" fmla="val 2700000"/>
            <a:gd name="adj3" fmla="val 254"/>
          </a:avLst>
        </a:prstGeom>
        <a:solidFill>
          <a:schemeClr val="tx1"/>
        </a:solid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110AB3F-FBA2-4F40-83A7-FFC6B8232EFA}">
      <dsp:nvSpPr>
        <dsp:cNvPr id="0" name=""/>
        <dsp:cNvSpPr/>
      </dsp:nvSpPr>
      <dsp:spPr>
        <a:xfrm>
          <a:off x="443438" y="287365"/>
          <a:ext cx="7600172" cy="574478"/>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92" tIns="76200" rIns="76200" bIns="76200" numCol="1" spcCol="1270" anchor="ctr" anchorCtr="0">
          <a:noAutofit/>
        </a:bodyPr>
        <a:lstStyle/>
        <a:p>
          <a:pPr marL="0" lvl="0" indent="0" algn="l" defTabSz="1333500">
            <a:lnSpc>
              <a:spcPct val="90000"/>
            </a:lnSpc>
            <a:spcBef>
              <a:spcPct val="0"/>
            </a:spcBef>
            <a:spcAft>
              <a:spcPct val="35000"/>
            </a:spcAft>
            <a:buNone/>
          </a:pPr>
          <a:r>
            <a:rPr lang="fr-FR" sz="3000" kern="1200" dirty="0">
              <a:solidFill>
                <a:schemeClr val="tx1"/>
              </a:solidFill>
              <a:latin typeface="Calibri" panose="020F0502020204030204" pitchFamily="34" charset="0"/>
              <a:cs typeface="Calibri" panose="020F0502020204030204" pitchFamily="34" charset="0"/>
            </a:rPr>
            <a:t>Rapport moral du Président</a:t>
          </a:r>
        </a:p>
      </dsp:txBody>
      <dsp:txXfrm>
        <a:off x="443438" y="287365"/>
        <a:ext cx="7600172" cy="574478"/>
      </dsp:txXfrm>
    </dsp:sp>
    <dsp:sp modelId="{8269EA0F-8491-4BC8-90E3-0A7767596FF6}">
      <dsp:nvSpPr>
        <dsp:cNvPr id="0" name=""/>
        <dsp:cNvSpPr/>
      </dsp:nvSpPr>
      <dsp:spPr>
        <a:xfrm>
          <a:off x="84389" y="215555"/>
          <a:ext cx="718098" cy="718098"/>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a:scene3d>
          <a:camera prst="orthographicFront">
            <a:rot lat="0" lon="0" rev="0"/>
          </a:camera>
          <a:lightRig rig="threePt" dir="t"/>
        </a:scene3d>
      </dsp:spPr>
      <dsp:style>
        <a:lnRef idx="2">
          <a:scrgbClr r="0" g="0" b="0"/>
        </a:lnRef>
        <a:fillRef idx="1">
          <a:scrgbClr r="0" g="0" b="0"/>
        </a:fillRef>
        <a:effectRef idx="0">
          <a:scrgbClr r="0" g="0" b="0"/>
        </a:effectRef>
        <a:fontRef idx="minor"/>
      </dsp:style>
    </dsp:sp>
    <dsp:sp modelId="{D77FEBAA-9224-43CC-9338-4AE489F43875}">
      <dsp:nvSpPr>
        <dsp:cNvPr id="0" name=""/>
        <dsp:cNvSpPr/>
      </dsp:nvSpPr>
      <dsp:spPr>
        <a:xfrm>
          <a:off x="963680" y="1149589"/>
          <a:ext cx="7079930" cy="574478"/>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92" tIns="76200" rIns="76200" bIns="76200" numCol="1" spcCol="1270" anchor="ctr" anchorCtr="0">
          <a:noAutofit/>
        </a:bodyPr>
        <a:lstStyle/>
        <a:p>
          <a:pPr marL="0" lvl="0" indent="0" algn="l" defTabSz="1333500">
            <a:lnSpc>
              <a:spcPct val="90000"/>
            </a:lnSpc>
            <a:spcBef>
              <a:spcPct val="0"/>
            </a:spcBef>
            <a:spcAft>
              <a:spcPct val="35000"/>
            </a:spcAft>
            <a:buNone/>
          </a:pPr>
          <a:r>
            <a:rPr lang="fr-FR" sz="3000" kern="1200" dirty="0">
              <a:solidFill>
                <a:schemeClr val="tx1"/>
              </a:solidFill>
            </a:rPr>
            <a:t>Bilan de la licenciation</a:t>
          </a:r>
        </a:p>
      </dsp:txBody>
      <dsp:txXfrm>
        <a:off x="963680" y="1149589"/>
        <a:ext cx="7079930" cy="574478"/>
      </dsp:txXfrm>
    </dsp:sp>
    <dsp:sp modelId="{C4E8C798-A0FF-4B4F-A183-B68DE6D631DE}">
      <dsp:nvSpPr>
        <dsp:cNvPr id="0" name=""/>
        <dsp:cNvSpPr/>
      </dsp:nvSpPr>
      <dsp:spPr>
        <a:xfrm>
          <a:off x="604631" y="1077779"/>
          <a:ext cx="718098" cy="718098"/>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dsp:style>
    </dsp:sp>
    <dsp:sp modelId="{7FECA321-4319-432E-81AB-29FA73E4C760}">
      <dsp:nvSpPr>
        <dsp:cNvPr id="0" name=""/>
        <dsp:cNvSpPr/>
      </dsp:nvSpPr>
      <dsp:spPr>
        <a:xfrm>
          <a:off x="1248770" y="2011180"/>
          <a:ext cx="6794840" cy="574478"/>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92" tIns="76200" rIns="76200" bIns="76200" numCol="1" spcCol="1270" anchor="ctr" anchorCtr="0">
          <a:noAutofit/>
        </a:bodyPr>
        <a:lstStyle/>
        <a:p>
          <a:pPr marL="0" lvl="0" indent="0" algn="l" defTabSz="1333500">
            <a:lnSpc>
              <a:spcPct val="90000"/>
            </a:lnSpc>
            <a:spcBef>
              <a:spcPct val="0"/>
            </a:spcBef>
            <a:spcAft>
              <a:spcPct val="35000"/>
            </a:spcAft>
            <a:buNone/>
          </a:pPr>
          <a:r>
            <a:rPr lang="fr-FR" sz="3000" kern="1200" dirty="0">
              <a:solidFill>
                <a:schemeClr val="tx1"/>
              </a:solidFill>
            </a:rPr>
            <a:t>Rapport financier</a:t>
          </a:r>
        </a:p>
      </dsp:txBody>
      <dsp:txXfrm>
        <a:off x="1248770" y="2011180"/>
        <a:ext cx="6794840" cy="574478"/>
      </dsp:txXfrm>
    </dsp:sp>
    <dsp:sp modelId="{39D3ACAC-D523-4C28-B4A1-9DFF1D1E422D}">
      <dsp:nvSpPr>
        <dsp:cNvPr id="0" name=""/>
        <dsp:cNvSpPr/>
      </dsp:nvSpPr>
      <dsp:spPr>
        <a:xfrm>
          <a:off x="889721" y="1939370"/>
          <a:ext cx="718098" cy="718098"/>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a:scene3d>
          <a:camera prst="orthographicFront">
            <a:rot lat="0" lon="0" rev="19199999"/>
          </a:camera>
          <a:lightRig rig="threePt" dir="t"/>
        </a:scene3d>
      </dsp:spPr>
      <dsp:style>
        <a:lnRef idx="2">
          <a:scrgbClr r="0" g="0" b="0"/>
        </a:lnRef>
        <a:fillRef idx="1">
          <a:scrgbClr r="0" g="0" b="0"/>
        </a:fillRef>
        <a:effectRef idx="0">
          <a:scrgbClr r="0" g="0" b="0"/>
        </a:effectRef>
        <a:fontRef idx="minor"/>
      </dsp:style>
    </dsp:sp>
    <dsp:sp modelId="{A468823D-813A-4B22-AA72-90FE1B6525DA}">
      <dsp:nvSpPr>
        <dsp:cNvPr id="0" name=""/>
        <dsp:cNvSpPr/>
      </dsp:nvSpPr>
      <dsp:spPr>
        <a:xfrm>
          <a:off x="1339796" y="1802627"/>
          <a:ext cx="6703814" cy="2716030"/>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92" tIns="76200" rIns="76200" bIns="76200" numCol="1" spcCol="1270" anchor="ctr" anchorCtr="0">
          <a:noAutofit/>
        </a:bodyPr>
        <a:lstStyle/>
        <a:p>
          <a:pPr marL="0" lvl="0" indent="0" algn="l" defTabSz="1333500">
            <a:lnSpc>
              <a:spcPct val="90000"/>
            </a:lnSpc>
            <a:spcBef>
              <a:spcPct val="0"/>
            </a:spcBef>
            <a:spcAft>
              <a:spcPct val="35000"/>
            </a:spcAft>
            <a:buNone/>
          </a:pPr>
          <a:r>
            <a:rPr lang="fr-FR" sz="3000" kern="1200" dirty="0">
              <a:solidFill>
                <a:schemeClr val="tx1"/>
              </a:solidFill>
            </a:rPr>
            <a:t>Rapport sportif adultes et jeunes</a:t>
          </a:r>
        </a:p>
      </dsp:txBody>
      <dsp:txXfrm>
        <a:off x="1339796" y="1802627"/>
        <a:ext cx="6703814" cy="2716030"/>
      </dsp:txXfrm>
    </dsp:sp>
    <dsp:sp modelId="{17B17843-5FFF-4EBB-BDF7-3908A895B82C}">
      <dsp:nvSpPr>
        <dsp:cNvPr id="0" name=""/>
        <dsp:cNvSpPr/>
      </dsp:nvSpPr>
      <dsp:spPr>
        <a:xfrm>
          <a:off x="980747" y="2801593"/>
          <a:ext cx="718098" cy="718098"/>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a:scene3d>
          <a:camera prst="orthographicFront">
            <a:rot lat="0" lon="0" rev="16200000"/>
          </a:camera>
          <a:lightRig rig="threePt" dir="t"/>
        </a:scene3d>
      </dsp:spPr>
      <dsp:style>
        <a:lnRef idx="2">
          <a:scrgbClr r="0" g="0" b="0"/>
        </a:lnRef>
        <a:fillRef idx="1">
          <a:scrgbClr r="0" g="0" b="0"/>
        </a:fillRef>
        <a:effectRef idx="0">
          <a:scrgbClr r="0" g="0" b="0"/>
        </a:effectRef>
        <a:fontRef idx="minor"/>
      </dsp:style>
    </dsp:sp>
    <dsp:sp modelId="{35A6E94E-3CE1-4BF0-B6C6-81EDBA19FB93}">
      <dsp:nvSpPr>
        <dsp:cNvPr id="0" name=""/>
        <dsp:cNvSpPr/>
      </dsp:nvSpPr>
      <dsp:spPr>
        <a:xfrm>
          <a:off x="1248770" y="3735627"/>
          <a:ext cx="6794840" cy="574478"/>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92" tIns="76200" rIns="76200" bIns="76200" numCol="1" spcCol="1270" anchor="ctr" anchorCtr="0">
          <a:noAutofit/>
        </a:bodyPr>
        <a:lstStyle/>
        <a:p>
          <a:pPr marL="0" lvl="0" indent="0" algn="l" defTabSz="1333500">
            <a:lnSpc>
              <a:spcPct val="90000"/>
            </a:lnSpc>
            <a:spcBef>
              <a:spcPct val="0"/>
            </a:spcBef>
            <a:spcAft>
              <a:spcPct val="35000"/>
            </a:spcAft>
            <a:buNone/>
          </a:pPr>
          <a:endParaRPr lang="fr-FR" sz="3000" kern="1200" dirty="0">
            <a:solidFill>
              <a:schemeClr val="tx1"/>
            </a:solidFill>
          </a:endParaRPr>
        </a:p>
      </dsp:txBody>
      <dsp:txXfrm>
        <a:off x="1248770" y="3735627"/>
        <a:ext cx="6794840" cy="574478"/>
      </dsp:txXfrm>
    </dsp:sp>
    <dsp:sp modelId="{809F93FE-173D-4DAB-B7C1-85439A03F7FF}">
      <dsp:nvSpPr>
        <dsp:cNvPr id="0" name=""/>
        <dsp:cNvSpPr/>
      </dsp:nvSpPr>
      <dsp:spPr>
        <a:xfrm>
          <a:off x="889721" y="3663817"/>
          <a:ext cx="718098" cy="718098"/>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a:scene3d>
          <a:camera prst="orthographicFront">
            <a:rot lat="0" lon="0" rev="13800001"/>
          </a:camera>
          <a:lightRig rig="threePt" dir="t"/>
        </a:scene3d>
      </dsp:spPr>
      <dsp:style>
        <a:lnRef idx="2">
          <a:scrgbClr r="0" g="0" b="0"/>
        </a:lnRef>
        <a:fillRef idx="1">
          <a:scrgbClr r="0" g="0" b="0"/>
        </a:fillRef>
        <a:effectRef idx="0">
          <a:scrgbClr r="0" g="0" b="0"/>
        </a:effectRef>
        <a:fontRef idx="minor"/>
      </dsp:style>
    </dsp:sp>
    <dsp:sp modelId="{12195207-D7B7-4A10-A536-EE1D17D43953}">
      <dsp:nvSpPr>
        <dsp:cNvPr id="0" name=""/>
        <dsp:cNvSpPr/>
      </dsp:nvSpPr>
      <dsp:spPr>
        <a:xfrm>
          <a:off x="963680" y="4597218"/>
          <a:ext cx="7079930" cy="574478"/>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92" tIns="76200" rIns="76200" bIns="76200" numCol="1" spcCol="1270" anchor="ctr" anchorCtr="0">
          <a:noAutofit/>
        </a:bodyPr>
        <a:lstStyle/>
        <a:p>
          <a:pPr marL="0" lvl="0" indent="0" algn="l" defTabSz="1333500">
            <a:lnSpc>
              <a:spcPct val="90000"/>
            </a:lnSpc>
            <a:spcBef>
              <a:spcPct val="0"/>
            </a:spcBef>
            <a:spcAft>
              <a:spcPct val="35000"/>
            </a:spcAft>
            <a:buNone/>
          </a:pPr>
          <a:r>
            <a:rPr lang="fr-FR" sz="3000" kern="1200" dirty="0">
              <a:solidFill>
                <a:schemeClr val="tx1"/>
              </a:solidFill>
            </a:rPr>
            <a:t>Renouvellement des membres du bureau</a:t>
          </a:r>
        </a:p>
      </dsp:txBody>
      <dsp:txXfrm>
        <a:off x="963680" y="4597218"/>
        <a:ext cx="7079930" cy="574478"/>
      </dsp:txXfrm>
    </dsp:sp>
    <dsp:sp modelId="{4B7E5FF8-3178-4D9B-B4E9-D6ACA607EAE9}">
      <dsp:nvSpPr>
        <dsp:cNvPr id="0" name=""/>
        <dsp:cNvSpPr/>
      </dsp:nvSpPr>
      <dsp:spPr>
        <a:xfrm>
          <a:off x="604631" y="4525408"/>
          <a:ext cx="718098" cy="718098"/>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a:scene3d>
          <a:camera prst="orthographicFront">
            <a:rot lat="0" lon="0" rev="12900001"/>
          </a:camera>
          <a:lightRig rig="threePt" dir="t"/>
        </a:scene3d>
      </dsp:spPr>
      <dsp:style>
        <a:lnRef idx="2">
          <a:scrgbClr r="0" g="0" b="0"/>
        </a:lnRef>
        <a:fillRef idx="1">
          <a:scrgbClr r="0" g="0" b="0"/>
        </a:fillRef>
        <a:effectRef idx="0">
          <a:scrgbClr r="0" g="0" b="0"/>
        </a:effectRef>
        <a:fontRef idx="minor"/>
      </dsp:style>
    </dsp:sp>
    <dsp:sp modelId="{DB54DBD5-1752-4309-94F2-07CADE1C231D}">
      <dsp:nvSpPr>
        <dsp:cNvPr id="0" name=""/>
        <dsp:cNvSpPr/>
      </dsp:nvSpPr>
      <dsp:spPr>
        <a:xfrm>
          <a:off x="443438" y="5459441"/>
          <a:ext cx="7600172" cy="574478"/>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92" tIns="76200" rIns="76200" bIns="76200" numCol="1" spcCol="1270" anchor="ctr" anchorCtr="0">
          <a:noAutofit/>
        </a:bodyPr>
        <a:lstStyle/>
        <a:p>
          <a:pPr marL="0" lvl="0" indent="0" algn="l" defTabSz="1333500">
            <a:lnSpc>
              <a:spcPct val="90000"/>
            </a:lnSpc>
            <a:spcBef>
              <a:spcPct val="0"/>
            </a:spcBef>
            <a:spcAft>
              <a:spcPct val="35000"/>
            </a:spcAft>
            <a:buNone/>
          </a:pPr>
          <a:r>
            <a:rPr lang="fr-FR" sz="3000" kern="1200" dirty="0">
              <a:solidFill>
                <a:schemeClr val="tx1"/>
              </a:solidFill>
            </a:rPr>
            <a:t>Questions diverses</a:t>
          </a:r>
        </a:p>
      </dsp:txBody>
      <dsp:txXfrm>
        <a:off x="443438" y="5459441"/>
        <a:ext cx="7600172" cy="574478"/>
      </dsp:txXfrm>
    </dsp:sp>
    <dsp:sp modelId="{42E98D98-7B1F-4280-943C-727B2DCEDCC2}">
      <dsp:nvSpPr>
        <dsp:cNvPr id="0" name=""/>
        <dsp:cNvSpPr/>
      </dsp:nvSpPr>
      <dsp:spPr>
        <a:xfrm>
          <a:off x="84389" y="5387632"/>
          <a:ext cx="718098" cy="718098"/>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a:scene3d>
          <a:camera prst="orthographicFront">
            <a:rot lat="0" lon="0" rev="10799999"/>
          </a:camera>
          <a:lightRig rig="threePt" dir="t"/>
        </a:scene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70C36-F9F0-4D73-81A6-F5A57576AEA4}" type="datetimeFigureOut">
              <a:rPr lang="fr-FR" smtClean="0"/>
              <a:t>21/06/2024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9D651-39BD-4075-9637-B163FD3678D1}" type="slidenum">
              <a:rPr lang="fr-FR" smtClean="0"/>
              <a:t>‹N°›</a:t>
            </a:fld>
            <a:endParaRPr lang="fr-FR"/>
          </a:p>
        </p:txBody>
      </p:sp>
    </p:spTree>
    <p:extLst>
      <p:ext uri="{BB962C8B-B14F-4D97-AF65-F5344CB8AC3E}">
        <p14:creationId xmlns:p14="http://schemas.microsoft.com/office/powerpoint/2010/main" val="12987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94677E-069D-4C01-9B3F-A9735157C162}" type="slidenum">
              <a:rPr lang="fr-FR" smtClean="0"/>
              <a:t>2</a:t>
            </a:fld>
            <a:endParaRPr lang="fr-FR"/>
          </a:p>
        </p:txBody>
      </p:sp>
    </p:spTree>
    <p:extLst>
      <p:ext uri="{BB962C8B-B14F-4D97-AF65-F5344CB8AC3E}">
        <p14:creationId xmlns:p14="http://schemas.microsoft.com/office/powerpoint/2010/main" val="281667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F999126-CBBC-18A4-6595-3859A3A629B8}"/>
              </a:ext>
            </a:extLst>
          </p:cNvPr>
          <p:cNvSpPr txBox="1">
            <a:spLocks noGrp="1"/>
          </p:cNvSpPr>
          <p:nvPr>
            <p:ph type="sldNum" sz="quarter" idx="5"/>
          </p:nvPr>
        </p:nvSpPr>
        <p:spPr>
          <a:ln/>
        </p:spPr>
        <p:txBody>
          <a:bodyPr vert="horz" lIns="0" tIns="0" rIns="0" bIns="0" anchor="b" anchorCtr="0">
            <a:noAutofit/>
          </a:bodyPr>
          <a:lstStyle/>
          <a:p>
            <a:pPr lvl="0"/>
            <a:fld id="{E6C2305F-B300-49A5-BC64-D524194F874B}" type="slidenum">
              <a:t>18</a:t>
            </a:fld>
            <a:endParaRPr lang="fr-FR"/>
          </a:p>
        </p:txBody>
      </p:sp>
      <p:sp>
        <p:nvSpPr>
          <p:cNvPr id="2" name="Espace réservé de l'image des diapositives 1">
            <a:extLst>
              <a:ext uri="{FF2B5EF4-FFF2-40B4-BE49-F238E27FC236}">
                <a16:creationId xmlns:a16="http://schemas.microsoft.com/office/drawing/2014/main" id="{E4D3D3C2-A5DB-9404-2B2E-BD87137F61A8}"/>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19931968-C8EC-D2D5-33C7-8E72C0489020}"/>
              </a:ext>
            </a:extLst>
          </p:cNvPr>
          <p:cNvSpPr txBox="1">
            <a:spLocks noGrp="1"/>
          </p:cNvSpPr>
          <p:nvPr>
            <p:ph type="body" sz="quarter" idx="1"/>
          </p:nvPr>
        </p:nvSpPr>
        <p:spPr/>
        <p:txBody>
          <a:bodyPr vert="horz"/>
          <a:lstStyle/>
          <a:p>
            <a:pPr rtl="0"/>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C36E3F2-234C-8DFA-21D4-B65795241316}"/>
              </a:ext>
            </a:extLst>
          </p:cNvPr>
          <p:cNvSpPr txBox="1">
            <a:spLocks noGrp="1"/>
          </p:cNvSpPr>
          <p:nvPr>
            <p:ph type="sldNum" sz="quarter" idx="5"/>
          </p:nvPr>
        </p:nvSpPr>
        <p:spPr>
          <a:ln/>
        </p:spPr>
        <p:txBody>
          <a:bodyPr vert="horz" lIns="0" tIns="0" rIns="0" bIns="0" anchor="b" anchorCtr="0">
            <a:noAutofit/>
          </a:bodyPr>
          <a:lstStyle/>
          <a:p>
            <a:pPr lvl="0"/>
            <a:fld id="{52C34DED-6303-49F7-B2C6-C873E511F090}" type="slidenum">
              <a:t>19</a:t>
            </a:fld>
            <a:endParaRPr lang="fr-FR"/>
          </a:p>
        </p:txBody>
      </p:sp>
      <p:sp>
        <p:nvSpPr>
          <p:cNvPr id="2" name="Espace réservé de l'image des diapositives 1">
            <a:extLst>
              <a:ext uri="{FF2B5EF4-FFF2-40B4-BE49-F238E27FC236}">
                <a16:creationId xmlns:a16="http://schemas.microsoft.com/office/drawing/2014/main" id="{686A7274-7D4D-025F-4DC1-AD715BA86698}"/>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D68FD4DB-AAA7-5F17-71C8-36C353345014}"/>
              </a:ext>
            </a:extLst>
          </p:cNvPr>
          <p:cNvSpPr txBox="1">
            <a:spLocks noGrp="1"/>
          </p:cNvSpPr>
          <p:nvPr>
            <p:ph type="body" sz="quarter" idx="1"/>
          </p:nvPr>
        </p:nvSpPr>
        <p:spPr/>
        <p:txBody>
          <a:bodyPr vert="horz"/>
          <a:lstStyle/>
          <a:p>
            <a:pPr rtl="0"/>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89A6899-1C9F-03EF-21DF-2E8F3633B8E8}"/>
              </a:ext>
            </a:extLst>
          </p:cNvPr>
          <p:cNvSpPr txBox="1">
            <a:spLocks noGrp="1"/>
          </p:cNvSpPr>
          <p:nvPr>
            <p:ph type="sldNum" sz="quarter" idx="5"/>
          </p:nvPr>
        </p:nvSpPr>
        <p:spPr>
          <a:ln/>
        </p:spPr>
        <p:txBody>
          <a:bodyPr vert="horz" lIns="0" tIns="0" rIns="0" bIns="0" anchor="b" anchorCtr="0">
            <a:noAutofit/>
          </a:bodyPr>
          <a:lstStyle/>
          <a:p>
            <a:pPr lvl="0"/>
            <a:fld id="{414CD4BD-1F9B-46E5-9BD2-BC950EB44F89}" type="slidenum">
              <a:t>20</a:t>
            </a:fld>
            <a:endParaRPr lang="fr-FR"/>
          </a:p>
        </p:txBody>
      </p:sp>
      <p:sp>
        <p:nvSpPr>
          <p:cNvPr id="2" name="Espace réservé de l'image des diapositives 1">
            <a:extLst>
              <a:ext uri="{FF2B5EF4-FFF2-40B4-BE49-F238E27FC236}">
                <a16:creationId xmlns:a16="http://schemas.microsoft.com/office/drawing/2014/main" id="{D3B7F79B-5E0A-426C-4753-3EBA1A70A691}"/>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DE79B9F8-29C6-0A2C-F856-3335C962993E}"/>
              </a:ext>
            </a:extLst>
          </p:cNvPr>
          <p:cNvSpPr txBox="1">
            <a:spLocks noGrp="1"/>
          </p:cNvSpPr>
          <p:nvPr>
            <p:ph type="body" sz="quarter" idx="1"/>
          </p:nvPr>
        </p:nvSpPr>
        <p:spPr/>
        <p:txBody>
          <a:bodyPr vert="horz"/>
          <a:lstStyle/>
          <a:p>
            <a:pPr rtl="0"/>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8FA8168-8E3D-0FE1-8F60-01DD83003948}"/>
              </a:ext>
            </a:extLst>
          </p:cNvPr>
          <p:cNvSpPr txBox="1">
            <a:spLocks noGrp="1"/>
          </p:cNvSpPr>
          <p:nvPr>
            <p:ph type="sldNum" sz="quarter" idx="5"/>
          </p:nvPr>
        </p:nvSpPr>
        <p:spPr>
          <a:ln/>
        </p:spPr>
        <p:txBody>
          <a:bodyPr vert="horz" lIns="0" tIns="0" rIns="0" bIns="0" anchor="b" anchorCtr="0">
            <a:noAutofit/>
          </a:bodyPr>
          <a:lstStyle/>
          <a:p>
            <a:pPr lvl="0"/>
            <a:fld id="{5DFF3742-6FC9-43AE-8C0F-89A701F141D1}" type="slidenum">
              <a:t>23</a:t>
            </a:fld>
            <a:endParaRPr lang="fr-FR"/>
          </a:p>
        </p:txBody>
      </p:sp>
      <p:sp>
        <p:nvSpPr>
          <p:cNvPr id="2" name="Espace réservé de l'image des diapositives 1">
            <a:extLst>
              <a:ext uri="{FF2B5EF4-FFF2-40B4-BE49-F238E27FC236}">
                <a16:creationId xmlns:a16="http://schemas.microsoft.com/office/drawing/2014/main" id="{B732258D-57A5-1BA6-F0BE-361DD9CBBD50}"/>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715F42F1-21E7-2419-444C-F213D02330F5}"/>
              </a:ext>
            </a:extLst>
          </p:cNvPr>
          <p:cNvSpPr txBox="1">
            <a:spLocks noGrp="1"/>
          </p:cNvSpPr>
          <p:nvPr>
            <p:ph type="body" sz="quarter" idx="1"/>
          </p:nvPr>
        </p:nvSpPr>
        <p:spPr/>
        <p:txBody>
          <a:bodyPr vert="horz"/>
          <a:lstStyle/>
          <a:p>
            <a:pPr rtl="0"/>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D94677E-069D-4C01-9B3F-A9735157C162}" type="slidenum">
              <a:rPr lang="fr-FR" smtClean="0"/>
              <a:t>6</a:t>
            </a:fld>
            <a:endParaRPr lang="fr-FR"/>
          </a:p>
        </p:txBody>
      </p:sp>
    </p:spTree>
    <p:extLst>
      <p:ext uri="{BB962C8B-B14F-4D97-AF65-F5344CB8AC3E}">
        <p14:creationId xmlns:p14="http://schemas.microsoft.com/office/powerpoint/2010/main" val="48007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40</a:t>
            </a:r>
            <a:r>
              <a:rPr lang="fr-FR" baseline="0" dirty="0"/>
              <a:t> licences promotionnelles</a:t>
            </a:r>
          </a:p>
          <a:p>
            <a:r>
              <a:rPr lang="fr-FR" dirty="0"/>
              <a:t>54 licences traditionnelles</a:t>
            </a:r>
          </a:p>
        </p:txBody>
      </p:sp>
      <p:sp>
        <p:nvSpPr>
          <p:cNvPr id="4" name="Espace réservé du numéro de diapositive 3"/>
          <p:cNvSpPr>
            <a:spLocks noGrp="1"/>
          </p:cNvSpPr>
          <p:nvPr>
            <p:ph type="sldNum" sz="quarter" idx="10"/>
          </p:nvPr>
        </p:nvSpPr>
        <p:spPr/>
        <p:txBody>
          <a:bodyPr/>
          <a:lstStyle/>
          <a:p>
            <a:fld id="{CD94677E-069D-4C01-9B3F-A9735157C162}" type="slidenum">
              <a:rPr lang="fr-FR" smtClean="0"/>
              <a:t>7</a:t>
            </a:fld>
            <a:endParaRPr lang="fr-FR"/>
          </a:p>
        </p:txBody>
      </p:sp>
    </p:spTree>
    <p:extLst>
      <p:ext uri="{BB962C8B-B14F-4D97-AF65-F5344CB8AC3E}">
        <p14:creationId xmlns:p14="http://schemas.microsoft.com/office/powerpoint/2010/main" val="4024987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42 vétérans</a:t>
            </a:r>
          </a:p>
          <a:p>
            <a:r>
              <a:rPr lang="fr-FR" dirty="0"/>
              <a:t>19 séniors</a:t>
            </a:r>
          </a:p>
          <a:p>
            <a:r>
              <a:rPr lang="fr-FR" dirty="0"/>
              <a:t>6 juniors</a:t>
            </a:r>
          </a:p>
          <a:p>
            <a:r>
              <a:rPr lang="fr-FR" dirty="0"/>
              <a:t>11 cadets</a:t>
            </a:r>
          </a:p>
          <a:p>
            <a:r>
              <a:rPr lang="fr-FR" dirty="0"/>
              <a:t>10 minimes</a:t>
            </a:r>
          </a:p>
          <a:p>
            <a:r>
              <a:rPr lang="fr-FR" dirty="0"/>
              <a:t>4 benjamins</a:t>
            </a:r>
          </a:p>
          <a:p>
            <a:r>
              <a:rPr lang="fr-FR" dirty="0"/>
              <a:t>2 poussins</a:t>
            </a:r>
          </a:p>
        </p:txBody>
      </p:sp>
      <p:sp>
        <p:nvSpPr>
          <p:cNvPr id="4" name="Espace réservé du numéro de diapositive 3"/>
          <p:cNvSpPr>
            <a:spLocks noGrp="1"/>
          </p:cNvSpPr>
          <p:nvPr>
            <p:ph type="sldNum" sz="quarter" idx="10"/>
          </p:nvPr>
        </p:nvSpPr>
        <p:spPr/>
        <p:txBody>
          <a:bodyPr/>
          <a:lstStyle/>
          <a:p>
            <a:fld id="{CD94677E-069D-4C01-9B3F-A9735157C162}" type="slidenum">
              <a:rPr lang="fr-FR" smtClean="0"/>
              <a:t>8</a:t>
            </a:fld>
            <a:endParaRPr lang="fr-FR"/>
          </a:p>
        </p:txBody>
      </p:sp>
    </p:spTree>
    <p:extLst>
      <p:ext uri="{BB962C8B-B14F-4D97-AF65-F5344CB8AC3E}">
        <p14:creationId xmlns:p14="http://schemas.microsoft.com/office/powerpoint/2010/main" val="196694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94677E-069D-4C01-9B3F-A9735157C162}" type="slidenum">
              <a:rPr lang="fr-FR" smtClean="0"/>
              <a:t>9</a:t>
            </a:fld>
            <a:endParaRPr lang="fr-FR"/>
          </a:p>
        </p:txBody>
      </p:sp>
    </p:spTree>
    <p:extLst>
      <p:ext uri="{BB962C8B-B14F-4D97-AF65-F5344CB8AC3E}">
        <p14:creationId xmlns:p14="http://schemas.microsoft.com/office/powerpoint/2010/main" val="119905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14 femmes </a:t>
            </a:r>
            <a:r>
              <a:rPr lang="fr-FR" dirty="0">
                <a:sym typeface="Wingdings" panose="05000000000000000000" pitchFamily="2" charset="2"/>
              </a:rPr>
              <a:t> 6T/8P</a:t>
            </a:r>
            <a:endParaRPr lang="fr-FR" dirty="0"/>
          </a:p>
          <a:p>
            <a:r>
              <a:rPr lang="fr-FR" dirty="0"/>
              <a:t>80 hommes </a:t>
            </a:r>
            <a:r>
              <a:rPr lang="fr-FR" dirty="0">
                <a:sym typeface="Wingdings" panose="05000000000000000000" pitchFamily="2" charset="2"/>
              </a:rPr>
              <a:t> 48T/32P</a:t>
            </a:r>
            <a:endParaRPr lang="fr-FR" dirty="0"/>
          </a:p>
        </p:txBody>
      </p:sp>
      <p:sp>
        <p:nvSpPr>
          <p:cNvPr id="4" name="Espace réservé du numéro de diapositive 3"/>
          <p:cNvSpPr>
            <a:spLocks noGrp="1"/>
          </p:cNvSpPr>
          <p:nvPr>
            <p:ph type="sldNum" sz="quarter" idx="10"/>
          </p:nvPr>
        </p:nvSpPr>
        <p:spPr/>
        <p:txBody>
          <a:bodyPr/>
          <a:lstStyle/>
          <a:p>
            <a:fld id="{CD94677E-069D-4C01-9B3F-A9735157C162}" type="slidenum">
              <a:rPr lang="fr-FR" smtClean="0"/>
              <a:t>10</a:t>
            </a:fld>
            <a:endParaRPr lang="fr-FR"/>
          </a:p>
        </p:txBody>
      </p:sp>
    </p:spTree>
    <p:extLst>
      <p:ext uri="{BB962C8B-B14F-4D97-AF65-F5344CB8AC3E}">
        <p14:creationId xmlns:p14="http://schemas.microsoft.com/office/powerpoint/2010/main" val="2138585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48 compétiteurs</a:t>
            </a:r>
          </a:p>
          <a:p>
            <a:r>
              <a:rPr lang="fr-FR" dirty="0"/>
              <a:t>6 compétitrices</a:t>
            </a:r>
          </a:p>
        </p:txBody>
      </p:sp>
      <p:sp>
        <p:nvSpPr>
          <p:cNvPr id="4" name="Espace réservé du numéro de diapositive 3"/>
          <p:cNvSpPr>
            <a:spLocks noGrp="1"/>
          </p:cNvSpPr>
          <p:nvPr>
            <p:ph type="sldNum" sz="quarter" idx="10"/>
          </p:nvPr>
        </p:nvSpPr>
        <p:spPr/>
        <p:txBody>
          <a:bodyPr/>
          <a:lstStyle/>
          <a:p>
            <a:fld id="{CD94677E-069D-4C01-9B3F-A9735157C162}" type="slidenum">
              <a:rPr lang="fr-FR" smtClean="0"/>
              <a:t>11</a:t>
            </a:fld>
            <a:endParaRPr lang="fr-FR"/>
          </a:p>
        </p:txBody>
      </p:sp>
    </p:spTree>
    <p:extLst>
      <p:ext uri="{BB962C8B-B14F-4D97-AF65-F5344CB8AC3E}">
        <p14:creationId xmlns:p14="http://schemas.microsoft.com/office/powerpoint/2010/main" val="221882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BCA3F92-724C-F5AC-C170-31C5227A5AEC}"/>
              </a:ext>
            </a:extLst>
          </p:cNvPr>
          <p:cNvSpPr txBox="1">
            <a:spLocks noGrp="1"/>
          </p:cNvSpPr>
          <p:nvPr>
            <p:ph type="sldNum" sz="quarter" idx="5"/>
          </p:nvPr>
        </p:nvSpPr>
        <p:spPr>
          <a:ln/>
        </p:spPr>
        <p:txBody>
          <a:bodyPr vert="horz" lIns="0" tIns="0" rIns="0" bIns="0" anchor="b" anchorCtr="0">
            <a:noAutofit/>
          </a:bodyPr>
          <a:lstStyle/>
          <a:p>
            <a:pPr lvl="0"/>
            <a:fld id="{F2225FF8-A93D-4EC7-933A-40AEE5815295}" type="slidenum">
              <a:t>16</a:t>
            </a:fld>
            <a:endParaRPr lang="fr-FR"/>
          </a:p>
        </p:txBody>
      </p:sp>
      <p:sp>
        <p:nvSpPr>
          <p:cNvPr id="2" name="Espace réservé de l'image des diapositives 1">
            <a:extLst>
              <a:ext uri="{FF2B5EF4-FFF2-40B4-BE49-F238E27FC236}">
                <a16:creationId xmlns:a16="http://schemas.microsoft.com/office/drawing/2014/main" id="{3389A66A-DE59-14A5-E8B0-732F45B89F37}"/>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50E7B037-EC0B-3EA1-CE3F-BBD2B065AC5A}"/>
              </a:ext>
            </a:extLst>
          </p:cNvPr>
          <p:cNvSpPr txBox="1">
            <a:spLocks noGrp="1"/>
          </p:cNvSpPr>
          <p:nvPr>
            <p:ph type="body" sz="quarter" idx="1"/>
          </p:nvPr>
        </p:nvSpPr>
        <p:spPr/>
        <p:txBody>
          <a:bodyPr vert="horz"/>
          <a:lstStyle/>
          <a:p>
            <a:pPr rtl="0"/>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64835A7-9419-9416-ABEE-BD478283D955}"/>
              </a:ext>
            </a:extLst>
          </p:cNvPr>
          <p:cNvSpPr txBox="1">
            <a:spLocks noGrp="1"/>
          </p:cNvSpPr>
          <p:nvPr>
            <p:ph type="sldNum" sz="quarter" idx="5"/>
          </p:nvPr>
        </p:nvSpPr>
        <p:spPr>
          <a:ln/>
        </p:spPr>
        <p:txBody>
          <a:bodyPr vert="horz" lIns="0" tIns="0" rIns="0" bIns="0" anchor="b" anchorCtr="0">
            <a:noAutofit/>
          </a:bodyPr>
          <a:lstStyle/>
          <a:p>
            <a:pPr lvl="0"/>
            <a:fld id="{CA832EC9-F5BA-4917-B966-334386DC3D8C}" type="slidenum">
              <a:t>17</a:t>
            </a:fld>
            <a:endParaRPr lang="fr-FR"/>
          </a:p>
        </p:txBody>
      </p:sp>
      <p:sp>
        <p:nvSpPr>
          <p:cNvPr id="2" name="Espace réservé de l'image des diapositives 1">
            <a:extLst>
              <a:ext uri="{FF2B5EF4-FFF2-40B4-BE49-F238E27FC236}">
                <a16:creationId xmlns:a16="http://schemas.microsoft.com/office/drawing/2014/main" id="{A77024E4-4BE1-8AFD-142C-D35AB9B44149}"/>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C7DC64FC-87D3-77BA-7AF3-B2F57ADB4144}"/>
              </a:ext>
            </a:extLst>
          </p:cNvPr>
          <p:cNvSpPr txBox="1">
            <a:spLocks noGrp="1"/>
          </p:cNvSpPr>
          <p:nvPr>
            <p:ph type="body" sz="quarter" idx="1"/>
          </p:nvPr>
        </p:nvSpPr>
        <p:spPr/>
        <p:txBody>
          <a:bodyPr vert="horz"/>
          <a:lstStyle/>
          <a:p>
            <a:pPr rtl="0"/>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EF0390-A61B-4CFC-C9F2-C1DA3E92B2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CBD2D78-ECAB-018A-63DF-73C5C172A4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7E8695C-54E3-CA53-2B8B-A71A72614E28}"/>
              </a:ext>
            </a:extLst>
          </p:cNvPr>
          <p:cNvSpPr>
            <a:spLocks noGrp="1"/>
          </p:cNvSpPr>
          <p:nvPr>
            <p:ph type="dt" sz="half" idx="10"/>
          </p:nvPr>
        </p:nvSpPr>
        <p:spPr/>
        <p:txBody>
          <a:bodyPr/>
          <a:lstStyle/>
          <a:p>
            <a:fld id="{4F241C8E-9E3B-4D85-BDC4-8A4EFC12B23F}"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459ECA8A-D92D-5D18-893C-73FEC17DC7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9E23F7-019C-1377-FD68-DC490F9D4948}"/>
              </a:ext>
            </a:extLst>
          </p:cNvPr>
          <p:cNvSpPr>
            <a:spLocks noGrp="1"/>
          </p:cNvSpPr>
          <p:nvPr>
            <p:ph type="sldNum" sz="quarter" idx="12"/>
          </p:nvPr>
        </p:nvSpPr>
        <p:spPr/>
        <p:txBody>
          <a:bodyPr/>
          <a:lstStyle/>
          <a:p>
            <a:fld id="{D5E011F3-5A36-4906-A0E1-FA3CF55A069B}" type="slidenum">
              <a:rPr lang="fr-FR" smtClean="0"/>
              <a:t>‹N°›</a:t>
            </a:fld>
            <a:endParaRPr lang="fr-FR"/>
          </a:p>
        </p:txBody>
      </p:sp>
    </p:spTree>
    <p:extLst>
      <p:ext uri="{BB962C8B-B14F-4D97-AF65-F5344CB8AC3E}">
        <p14:creationId xmlns:p14="http://schemas.microsoft.com/office/powerpoint/2010/main" val="418128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653D3F-3016-88F0-8F28-80EDD353C0E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D459880-6ED5-7CCF-E546-0624DAE149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1DB27F-CAAD-1948-798C-00AFB84081E6}"/>
              </a:ext>
            </a:extLst>
          </p:cNvPr>
          <p:cNvSpPr>
            <a:spLocks noGrp="1"/>
          </p:cNvSpPr>
          <p:nvPr>
            <p:ph type="dt" sz="half" idx="10"/>
          </p:nvPr>
        </p:nvSpPr>
        <p:spPr/>
        <p:txBody>
          <a:bodyPr/>
          <a:lstStyle/>
          <a:p>
            <a:fld id="{4F241C8E-9E3B-4D85-BDC4-8A4EFC12B23F}"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DB23D8A2-1641-6C6C-2666-2F5E311D6E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4AC8CB-4E77-0497-3660-BF203CB5B336}"/>
              </a:ext>
            </a:extLst>
          </p:cNvPr>
          <p:cNvSpPr>
            <a:spLocks noGrp="1"/>
          </p:cNvSpPr>
          <p:nvPr>
            <p:ph type="sldNum" sz="quarter" idx="12"/>
          </p:nvPr>
        </p:nvSpPr>
        <p:spPr/>
        <p:txBody>
          <a:bodyPr/>
          <a:lstStyle/>
          <a:p>
            <a:fld id="{D5E011F3-5A36-4906-A0E1-FA3CF55A069B}" type="slidenum">
              <a:rPr lang="fr-FR" smtClean="0"/>
              <a:t>‹N°›</a:t>
            </a:fld>
            <a:endParaRPr lang="fr-FR"/>
          </a:p>
        </p:txBody>
      </p:sp>
    </p:spTree>
    <p:extLst>
      <p:ext uri="{BB962C8B-B14F-4D97-AF65-F5344CB8AC3E}">
        <p14:creationId xmlns:p14="http://schemas.microsoft.com/office/powerpoint/2010/main" val="352865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F925025-7E6E-3357-5487-516D47203D1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2E4F756-73AC-3E47-994B-70703FB32CC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2FAE19-A15E-EB35-BA44-E722DDA6ED00}"/>
              </a:ext>
            </a:extLst>
          </p:cNvPr>
          <p:cNvSpPr>
            <a:spLocks noGrp="1"/>
          </p:cNvSpPr>
          <p:nvPr>
            <p:ph type="dt" sz="half" idx="10"/>
          </p:nvPr>
        </p:nvSpPr>
        <p:spPr/>
        <p:txBody>
          <a:bodyPr/>
          <a:lstStyle/>
          <a:p>
            <a:fld id="{4F241C8E-9E3B-4D85-BDC4-8A4EFC12B23F}"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8518E28A-E25F-AA1A-D58D-0E774C3096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B6F7D6-D964-8AC8-2D0D-05EF86D04F44}"/>
              </a:ext>
            </a:extLst>
          </p:cNvPr>
          <p:cNvSpPr>
            <a:spLocks noGrp="1"/>
          </p:cNvSpPr>
          <p:nvPr>
            <p:ph type="sldNum" sz="quarter" idx="12"/>
          </p:nvPr>
        </p:nvSpPr>
        <p:spPr/>
        <p:txBody>
          <a:bodyPr/>
          <a:lstStyle/>
          <a:p>
            <a:fld id="{D5E011F3-5A36-4906-A0E1-FA3CF55A069B}" type="slidenum">
              <a:rPr lang="fr-FR" smtClean="0"/>
              <a:t>‹N°›</a:t>
            </a:fld>
            <a:endParaRPr lang="fr-FR"/>
          </a:p>
        </p:txBody>
      </p:sp>
    </p:spTree>
    <p:extLst>
      <p:ext uri="{BB962C8B-B14F-4D97-AF65-F5344CB8AC3E}">
        <p14:creationId xmlns:p14="http://schemas.microsoft.com/office/powerpoint/2010/main" val="135499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4DA07-2066-5442-6FA5-264348997E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028252-02B5-6993-6C2D-42AB67773C2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516431-28EF-28CE-7A7A-0B7376B3DF1A}"/>
              </a:ext>
            </a:extLst>
          </p:cNvPr>
          <p:cNvSpPr>
            <a:spLocks noGrp="1"/>
          </p:cNvSpPr>
          <p:nvPr>
            <p:ph type="dt" sz="half" idx="10"/>
          </p:nvPr>
        </p:nvSpPr>
        <p:spPr/>
        <p:txBody>
          <a:bodyPr/>
          <a:lstStyle/>
          <a:p>
            <a:fld id="{4F241C8E-9E3B-4D85-BDC4-8A4EFC12B23F}"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71B60ECF-90D3-BAA2-50C3-FEFC1F6BF6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97C181-DB3E-0421-B9EF-3131EF1044C3}"/>
              </a:ext>
            </a:extLst>
          </p:cNvPr>
          <p:cNvSpPr>
            <a:spLocks noGrp="1"/>
          </p:cNvSpPr>
          <p:nvPr>
            <p:ph type="sldNum" sz="quarter" idx="12"/>
          </p:nvPr>
        </p:nvSpPr>
        <p:spPr/>
        <p:txBody>
          <a:bodyPr/>
          <a:lstStyle/>
          <a:p>
            <a:fld id="{D5E011F3-5A36-4906-A0E1-FA3CF55A069B}" type="slidenum">
              <a:rPr lang="fr-FR" smtClean="0"/>
              <a:t>‹N°›</a:t>
            </a:fld>
            <a:endParaRPr lang="fr-FR"/>
          </a:p>
        </p:txBody>
      </p:sp>
    </p:spTree>
    <p:extLst>
      <p:ext uri="{BB962C8B-B14F-4D97-AF65-F5344CB8AC3E}">
        <p14:creationId xmlns:p14="http://schemas.microsoft.com/office/powerpoint/2010/main" val="221312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7A279-90A1-4ECD-DC3F-D2F00C932A4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25019B0-F9A3-AC4D-5A57-D9DCCD986E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0F4BB96-1E70-9742-81BE-3098CF476995}"/>
              </a:ext>
            </a:extLst>
          </p:cNvPr>
          <p:cNvSpPr>
            <a:spLocks noGrp="1"/>
          </p:cNvSpPr>
          <p:nvPr>
            <p:ph type="dt" sz="half" idx="10"/>
          </p:nvPr>
        </p:nvSpPr>
        <p:spPr/>
        <p:txBody>
          <a:bodyPr/>
          <a:lstStyle/>
          <a:p>
            <a:fld id="{4F241C8E-9E3B-4D85-BDC4-8A4EFC12B23F}"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F2918EC3-E35C-88C4-0405-45313D41BB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A768D2-E8BC-A180-BA3A-CDD486ED817E}"/>
              </a:ext>
            </a:extLst>
          </p:cNvPr>
          <p:cNvSpPr>
            <a:spLocks noGrp="1"/>
          </p:cNvSpPr>
          <p:nvPr>
            <p:ph type="sldNum" sz="quarter" idx="12"/>
          </p:nvPr>
        </p:nvSpPr>
        <p:spPr/>
        <p:txBody>
          <a:bodyPr/>
          <a:lstStyle/>
          <a:p>
            <a:fld id="{D5E011F3-5A36-4906-A0E1-FA3CF55A069B}" type="slidenum">
              <a:rPr lang="fr-FR" smtClean="0"/>
              <a:t>‹N°›</a:t>
            </a:fld>
            <a:endParaRPr lang="fr-FR"/>
          </a:p>
        </p:txBody>
      </p:sp>
    </p:spTree>
    <p:extLst>
      <p:ext uri="{BB962C8B-B14F-4D97-AF65-F5344CB8AC3E}">
        <p14:creationId xmlns:p14="http://schemas.microsoft.com/office/powerpoint/2010/main" val="189783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EA896-6540-354A-405D-FC85A8A158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632714-B42C-CEFC-AEA5-CB4FE266C2C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D24DDE2-6E67-9644-4E66-2808BC79B0D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DD1D5B3-F10F-B59A-3DB1-4D953A3F513D}"/>
              </a:ext>
            </a:extLst>
          </p:cNvPr>
          <p:cNvSpPr>
            <a:spLocks noGrp="1"/>
          </p:cNvSpPr>
          <p:nvPr>
            <p:ph type="dt" sz="half" idx="10"/>
          </p:nvPr>
        </p:nvSpPr>
        <p:spPr/>
        <p:txBody>
          <a:bodyPr/>
          <a:lstStyle/>
          <a:p>
            <a:fld id="{4F241C8E-9E3B-4D85-BDC4-8A4EFC12B23F}" type="datetimeFigureOut">
              <a:rPr lang="fr-FR" smtClean="0"/>
              <a:t>21/06/2024</a:t>
            </a:fld>
            <a:endParaRPr lang="fr-FR"/>
          </a:p>
        </p:txBody>
      </p:sp>
      <p:sp>
        <p:nvSpPr>
          <p:cNvPr id="6" name="Espace réservé du pied de page 5">
            <a:extLst>
              <a:ext uri="{FF2B5EF4-FFF2-40B4-BE49-F238E27FC236}">
                <a16:creationId xmlns:a16="http://schemas.microsoft.com/office/drawing/2014/main" id="{670FE776-DC14-31CF-3F5B-43D5E0DE953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E1D109-1956-4A2C-ACD4-009CF9766EEB}"/>
              </a:ext>
            </a:extLst>
          </p:cNvPr>
          <p:cNvSpPr>
            <a:spLocks noGrp="1"/>
          </p:cNvSpPr>
          <p:nvPr>
            <p:ph type="sldNum" sz="quarter" idx="12"/>
          </p:nvPr>
        </p:nvSpPr>
        <p:spPr/>
        <p:txBody>
          <a:bodyPr/>
          <a:lstStyle/>
          <a:p>
            <a:fld id="{D5E011F3-5A36-4906-A0E1-FA3CF55A069B}" type="slidenum">
              <a:rPr lang="fr-FR" smtClean="0"/>
              <a:t>‹N°›</a:t>
            </a:fld>
            <a:endParaRPr lang="fr-FR"/>
          </a:p>
        </p:txBody>
      </p:sp>
    </p:spTree>
    <p:extLst>
      <p:ext uri="{BB962C8B-B14F-4D97-AF65-F5344CB8AC3E}">
        <p14:creationId xmlns:p14="http://schemas.microsoft.com/office/powerpoint/2010/main" val="192630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B2A52-108C-BA2F-6B38-AE038218909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90053DA-FA46-1837-85D5-8B87C0CEE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073240B-17AE-F977-D1B3-04CD55638BB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02D9B08-3A14-739D-9D49-F1DE52C31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B643D0B-B6F8-073C-3CE1-2A2EAF328E4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EA1A530-B779-2F43-95AC-CD3D3BD94C96}"/>
              </a:ext>
            </a:extLst>
          </p:cNvPr>
          <p:cNvSpPr>
            <a:spLocks noGrp="1"/>
          </p:cNvSpPr>
          <p:nvPr>
            <p:ph type="dt" sz="half" idx="10"/>
          </p:nvPr>
        </p:nvSpPr>
        <p:spPr/>
        <p:txBody>
          <a:bodyPr/>
          <a:lstStyle/>
          <a:p>
            <a:fld id="{4F241C8E-9E3B-4D85-BDC4-8A4EFC12B23F}" type="datetimeFigureOut">
              <a:rPr lang="fr-FR" smtClean="0"/>
              <a:t>21/06/2024</a:t>
            </a:fld>
            <a:endParaRPr lang="fr-FR"/>
          </a:p>
        </p:txBody>
      </p:sp>
      <p:sp>
        <p:nvSpPr>
          <p:cNvPr id="8" name="Espace réservé du pied de page 7">
            <a:extLst>
              <a:ext uri="{FF2B5EF4-FFF2-40B4-BE49-F238E27FC236}">
                <a16:creationId xmlns:a16="http://schemas.microsoft.com/office/drawing/2014/main" id="{1134D9C8-E113-1216-447B-31F45EBF0C6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9A54159-55AC-68D9-6472-D25E1C540A63}"/>
              </a:ext>
            </a:extLst>
          </p:cNvPr>
          <p:cNvSpPr>
            <a:spLocks noGrp="1"/>
          </p:cNvSpPr>
          <p:nvPr>
            <p:ph type="sldNum" sz="quarter" idx="12"/>
          </p:nvPr>
        </p:nvSpPr>
        <p:spPr/>
        <p:txBody>
          <a:bodyPr/>
          <a:lstStyle/>
          <a:p>
            <a:fld id="{D5E011F3-5A36-4906-A0E1-FA3CF55A069B}" type="slidenum">
              <a:rPr lang="fr-FR" smtClean="0"/>
              <a:t>‹N°›</a:t>
            </a:fld>
            <a:endParaRPr lang="fr-FR"/>
          </a:p>
        </p:txBody>
      </p:sp>
    </p:spTree>
    <p:extLst>
      <p:ext uri="{BB962C8B-B14F-4D97-AF65-F5344CB8AC3E}">
        <p14:creationId xmlns:p14="http://schemas.microsoft.com/office/powerpoint/2010/main" val="131979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1FB31-5601-51E2-000A-556E4FB5B27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F2C6A71-89D7-451A-2054-CCA6B093C346}"/>
              </a:ext>
            </a:extLst>
          </p:cNvPr>
          <p:cNvSpPr>
            <a:spLocks noGrp="1"/>
          </p:cNvSpPr>
          <p:nvPr>
            <p:ph type="dt" sz="half" idx="10"/>
          </p:nvPr>
        </p:nvSpPr>
        <p:spPr/>
        <p:txBody>
          <a:bodyPr/>
          <a:lstStyle/>
          <a:p>
            <a:fld id="{4F241C8E-9E3B-4D85-BDC4-8A4EFC12B23F}" type="datetimeFigureOut">
              <a:rPr lang="fr-FR" smtClean="0"/>
              <a:t>21/06/2024</a:t>
            </a:fld>
            <a:endParaRPr lang="fr-FR"/>
          </a:p>
        </p:txBody>
      </p:sp>
      <p:sp>
        <p:nvSpPr>
          <p:cNvPr id="4" name="Espace réservé du pied de page 3">
            <a:extLst>
              <a:ext uri="{FF2B5EF4-FFF2-40B4-BE49-F238E27FC236}">
                <a16:creationId xmlns:a16="http://schemas.microsoft.com/office/drawing/2014/main" id="{9EEC7B86-55D6-D133-20FE-66A45735099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2E65EC2-E3D7-095F-6873-8C71D5717511}"/>
              </a:ext>
            </a:extLst>
          </p:cNvPr>
          <p:cNvSpPr>
            <a:spLocks noGrp="1"/>
          </p:cNvSpPr>
          <p:nvPr>
            <p:ph type="sldNum" sz="quarter" idx="12"/>
          </p:nvPr>
        </p:nvSpPr>
        <p:spPr/>
        <p:txBody>
          <a:bodyPr/>
          <a:lstStyle/>
          <a:p>
            <a:fld id="{D5E011F3-5A36-4906-A0E1-FA3CF55A069B}" type="slidenum">
              <a:rPr lang="fr-FR" smtClean="0"/>
              <a:t>‹N°›</a:t>
            </a:fld>
            <a:endParaRPr lang="fr-FR"/>
          </a:p>
        </p:txBody>
      </p:sp>
    </p:spTree>
    <p:extLst>
      <p:ext uri="{BB962C8B-B14F-4D97-AF65-F5344CB8AC3E}">
        <p14:creationId xmlns:p14="http://schemas.microsoft.com/office/powerpoint/2010/main" val="314318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28D67DC-A360-7779-9435-DD196B48F02C}"/>
              </a:ext>
            </a:extLst>
          </p:cNvPr>
          <p:cNvSpPr>
            <a:spLocks noGrp="1"/>
          </p:cNvSpPr>
          <p:nvPr>
            <p:ph type="dt" sz="half" idx="10"/>
          </p:nvPr>
        </p:nvSpPr>
        <p:spPr/>
        <p:txBody>
          <a:bodyPr/>
          <a:lstStyle/>
          <a:p>
            <a:fld id="{4F241C8E-9E3B-4D85-BDC4-8A4EFC12B23F}" type="datetimeFigureOut">
              <a:rPr lang="fr-FR" smtClean="0"/>
              <a:t>21/06/2024</a:t>
            </a:fld>
            <a:endParaRPr lang="fr-FR"/>
          </a:p>
        </p:txBody>
      </p:sp>
      <p:sp>
        <p:nvSpPr>
          <p:cNvPr id="3" name="Espace réservé du pied de page 2">
            <a:extLst>
              <a:ext uri="{FF2B5EF4-FFF2-40B4-BE49-F238E27FC236}">
                <a16:creationId xmlns:a16="http://schemas.microsoft.com/office/drawing/2014/main" id="{59358453-9B33-FFE5-BE9E-2554349DA5A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A190C3E-A64F-7DC9-1976-3D7E73D879CA}"/>
              </a:ext>
            </a:extLst>
          </p:cNvPr>
          <p:cNvSpPr>
            <a:spLocks noGrp="1"/>
          </p:cNvSpPr>
          <p:nvPr>
            <p:ph type="sldNum" sz="quarter" idx="12"/>
          </p:nvPr>
        </p:nvSpPr>
        <p:spPr/>
        <p:txBody>
          <a:bodyPr/>
          <a:lstStyle/>
          <a:p>
            <a:fld id="{D5E011F3-5A36-4906-A0E1-FA3CF55A069B}" type="slidenum">
              <a:rPr lang="fr-FR" smtClean="0"/>
              <a:t>‹N°›</a:t>
            </a:fld>
            <a:endParaRPr lang="fr-FR"/>
          </a:p>
        </p:txBody>
      </p:sp>
    </p:spTree>
    <p:extLst>
      <p:ext uri="{BB962C8B-B14F-4D97-AF65-F5344CB8AC3E}">
        <p14:creationId xmlns:p14="http://schemas.microsoft.com/office/powerpoint/2010/main" val="251939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4B4C6-0547-821F-2597-2DB7F38B8C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07A3FBA-9C8E-4C52-3EDD-74155A943A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D2BD2E-2E18-A949-3CF2-4FC657DE8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B74CDB-31AF-E70F-4E64-F7F156EB79DD}"/>
              </a:ext>
            </a:extLst>
          </p:cNvPr>
          <p:cNvSpPr>
            <a:spLocks noGrp="1"/>
          </p:cNvSpPr>
          <p:nvPr>
            <p:ph type="dt" sz="half" idx="10"/>
          </p:nvPr>
        </p:nvSpPr>
        <p:spPr/>
        <p:txBody>
          <a:bodyPr/>
          <a:lstStyle/>
          <a:p>
            <a:fld id="{4F241C8E-9E3B-4D85-BDC4-8A4EFC12B23F}" type="datetimeFigureOut">
              <a:rPr lang="fr-FR" smtClean="0"/>
              <a:t>21/06/2024</a:t>
            </a:fld>
            <a:endParaRPr lang="fr-FR"/>
          </a:p>
        </p:txBody>
      </p:sp>
      <p:sp>
        <p:nvSpPr>
          <p:cNvPr id="6" name="Espace réservé du pied de page 5">
            <a:extLst>
              <a:ext uri="{FF2B5EF4-FFF2-40B4-BE49-F238E27FC236}">
                <a16:creationId xmlns:a16="http://schemas.microsoft.com/office/drawing/2014/main" id="{35795389-86AD-31EC-A444-71AA13848A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68987C-230A-7D3D-524B-A5FAA0B8DCCD}"/>
              </a:ext>
            </a:extLst>
          </p:cNvPr>
          <p:cNvSpPr>
            <a:spLocks noGrp="1"/>
          </p:cNvSpPr>
          <p:nvPr>
            <p:ph type="sldNum" sz="quarter" idx="12"/>
          </p:nvPr>
        </p:nvSpPr>
        <p:spPr/>
        <p:txBody>
          <a:bodyPr/>
          <a:lstStyle/>
          <a:p>
            <a:fld id="{D5E011F3-5A36-4906-A0E1-FA3CF55A069B}" type="slidenum">
              <a:rPr lang="fr-FR" smtClean="0"/>
              <a:t>‹N°›</a:t>
            </a:fld>
            <a:endParaRPr lang="fr-FR"/>
          </a:p>
        </p:txBody>
      </p:sp>
    </p:spTree>
    <p:extLst>
      <p:ext uri="{BB962C8B-B14F-4D97-AF65-F5344CB8AC3E}">
        <p14:creationId xmlns:p14="http://schemas.microsoft.com/office/powerpoint/2010/main" val="364524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D79A4-5D97-E355-267D-2B966CA342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E1634A1-0789-6733-5A0D-0B0B6F4C0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166D4F7-7C0D-6E01-9608-62326EA40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FE76FC-9266-4015-0DF6-1744A1A7F3AD}"/>
              </a:ext>
            </a:extLst>
          </p:cNvPr>
          <p:cNvSpPr>
            <a:spLocks noGrp="1"/>
          </p:cNvSpPr>
          <p:nvPr>
            <p:ph type="dt" sz="half" idx="10"/>
          </p:nvPr>
        </p:nvSpPr>
        <p:spPr/>
        <p:txBody>
          <a:bodyPr/>
          <a:lstStyle/>
          <a:p>
            <a:fld id="{4F241C8E-9E3B-4D85-BDC4-8A4EFC12B23F}" type="datetimeFigureOut">
              <a:rPr lang="fr-FR" smtClean="0"/>
              <a:t>21/06/2024</a:t>
            </a:fld>
            <a:endParaRPr lang="fr-FR"/>
          </a:p>
        </p:txBody>
      </p:sp>
      <p:sp>
        <p:nvSpPr>
          <p:cNvPr id="6" name="Espace réservé du pied de page 5">
            <a:extLst>
              <a:ext uri="{FF2B5EF4-FFF2-40B4-BE49-F238E27FC236}">
                <a16:creationId xmlns:a16="http://schemas.microsoft.com/office/drawing/2014/main" id="{9E656745-FDD0-A35A-0980-343D339A53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7F228E-EDD7-66C9-C722-4DEB10039567}"/>
              </a:ext>
            </a:extLst>
          </p:cNvPr>
          <p:cNvSpPr>
            <a:spLocks noGrp="1"/>
          </p:cNvSpPr>
          <p:nvPr>
            <p:ph type="sldNum" sz="quarter" idx="12"/>
          </p:nvPr>
        </p:nvSpPr>
        <p:spPr/>
        <p:txBody>
          <a:bodyPr/>
          <a:lstStyle/>
          <a:p>
            <a:fld id="{D5E011F3-5A36-4906-A0E1-FA3CF55A069B}" type="slidenum">
              <a:rPr lang="fr-FR" smtClean="0"/>
              <a:t>‹N°›</a:t>
            </a:fld>
            <a:endParaRPr lang="fr-FR"/>
          </a:p>
        </p:txBody>
      </p:sp>
    </p:spTree>
    <p:extLst>
      <p:ext uri="{BB962C8B-B14F-4D97-AF65-F5344CB8AC3E}">
        <p14:creationId xmlns:p14="http://schemas.microsoft.com/office/powerpoint/2010/main" val="45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49F1B78-7744-7927-A41E-A7D9C38629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7AB65AD-0A94-9D25-DEFC-284D5D17B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81DE83A-35FB-37DB-18D1-77721EF77B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41C8E-9E3B-4D85-BDC4-8A4EFC12B23F}" type="datetimeFigureOut">
              <a:rPr lang="fr-FR" smtClean="0"/>
              <a:t>21/06/2024</a:t>
            </a:fld>
            <a:endParaRPr lang="fr-FR"/>
          </a:p>
        </p:txBody>
      </p:sp>
      <p:sp>
        <p:nvSpPr>
          <p:cNvPr id="5" name="Espace réservé du pied de page 4">
            <a:extLst>
              <a:ext uri="{FF2B5EF4-FFF2-40B4-BE49-F238E27FC236}">
                <a16:creationId xmlns:a16="http://schemas.microsoft.com/office/drawing/2014/main" id="{9E796404-647F-4A22-B28D-5B6D634109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432B705-4B3D-9758-AB5A-C654DB566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011F3-5A36-4906-A0E1-FA3CF55A069B}" type="slidenum">
              <a:rPr lang="fr-FR" smtClean="0"/>
              <a:t>‹N°›</a:t>
            </a:fld>
            <a:endParaRPr lang="fr-FR"/>
          </a:p>
        </p:txBody>
      </p:sp>
    </p:spTree>
    <p:extLst>
      <p:ext uri="{BB962C8B-B14F-4D97-AF65-F5344CB8AC3E}">
        <p14:creationId xmlns:p14="http://schemas.microsoft.com/office/powerpoint/2010/main" val="341588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5.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hyperlink" Target="https://pixabay.com/fr/billet-de-banque-euro-factures-209104/" TargetMode="External"/><Relationship Id="rId5" Type="http://schemas.openxmlformats.org/officeDocument/2006/relationships/image" Target="../media/image18.jpg"/><Relationship Id="rId4" Type="http://schemas.openxmlformats.org/officeDocument/2006/relationships/hyperlink" Target="https://pixabay.com/fr/euro-argent-finances-enregistrer-87076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hyperlink" Target="https://pixabay.com/fr/tennis-de-table-pingpong-raquette-30762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pixabay.com/de/tischtennis-tischtennisschl%C3%A4ger-209288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creativecommons.org/licenses/by-nc-nd/3.0/" TargetMode="External"/><Relationship Id="rId4" Type="http://schemas.openxmlformats.org/officeDocument/2006/relationships/hyperlink" Target="http://moniteursportif.be/catalogues-formations/?SingleProduct=7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8" Type="http://schemas.openxmlformats.org/officeDocument/2006/relationships/hyperlink" Target="https://pixabay.com/fr/smiley-%C3%A9motic%C3%B4ne-dr%C3%B4le-effront%C3%A9-822306/" TargetMode="External"/><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hyperlink" Target="http://pixabay.com/fr/tennis-de-table-pingpong-raquette-307629/" TargetMode="External"/><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pixabay.com/fr/documents-dossier-bureau-texte-15846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reepngimg.com/png/15649-ping-pong-download-png"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de/tischtennis-tischtennisschl%C3%A4ger-2092882/"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de/tischtennis-tischtennisschl%C3%A4ger-2092882/"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xhere.com/fr/photo/785109" TargetMode="External"/><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hyperlink" Target="https://pixabay.com/de/tischtennis-tischtennisschl%C3%A4ger-2092882/" TargetMode="Externa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5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8.JPG"/><Relationship Id="rId13" Type="http://schemas.openxmlformats.org/officeDocument/2006/relationships/image" Target="../media/image63.JPG"/><Relationship Id="rId3" Type="http://schemas.openxmlformats.org/officeDocument/2006/relationships/hyperlink" Target="https://pixabay.com/fr/association-communaut%C3%A9-groupe-152746/" TargetMode="External"/><Relationship Id="rId7" Type="http://schemas.openxmlformats.org/officeDocument/2006/relationships/image" Target="../media/image57.JPG"/><Relationship Id="rId12" Type="http://schemas.openxmlformats.org/officeDocument/2006/relationships/image" Target="../media/image62.JP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6.JPG"/><Relationship Id="rId11" Type="http://schemas.openxmlformats.org/officeDocument/2006/relationships/image" Target="../media/image61.JPG"/><Relationship Id="rId5" Type="http://schemas.openxmlformats.org/officeDocument/2006/relationships/image" Target="../media/image55.JPG"/><Relationship Id="rId15" Type="http://schemas.openxmlformats.org/officeDocument/2006/relationships/image" Target="../media/image65.JPG"/><Relationship Id="rId10" Type="http://schemas.openxmlformats.org/officeDocument/2006/relationships/image" Target="../media/image60.JPG"/><Relationship Id="rId4" Type="http://schemas.openxmlformats.org/officeDocument/2006/relationships/image" Target="../media/image22.JPG"/><Relationship Id="rId9" Type="http://schemas.openxmlformats.org/officeDocument/2006/relationships/image" Target="../media/image59.JPG"/><Relationship Id="rId14" Type="http://schemas.openxmlformats.org/officeDocument/2006/relationships/image" Target="../media/image64.JPG"/></Relationships>
</file>

<file path=ppt/slides/_rels/slide41.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hyperlink" Target="https://svgsilh.com/fr/9c27b0/image/2163456.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g"/><Relationship Id="rId1" Type="http://schemas.openxmlformats.org/officeDocument/2006/relationships/slideLayout" Target="../slideLayouts/slideLayout7.xml"/><Relationship Id="rId5" Type="http://schemas.openxmlformats.org/officeDocument/2006/relationships/image" Target="../media/image70.JPG"/><Relationship Id="rId4" Type="http://schemas.openxmlformats.org/officeDocument/2006/relationships/hyperlink" Target="https://pixabay.com/fr/coupe-champion-nr1-vainqueur-de-la-161453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7.xml"/><Relationship Id="rId5" Type="http://schemas.openxmlformats.org/officeDocument/2006/relationships/hyperlink" Target="https://pixabay.com/fr/coupe-champion-nr1-vainqueur-de-la-1614530/" TargetMode="Externa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pexels.com/de-de/foto/bier-corona-heineken-meeting-80575" TargetMode="External"/><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EB9F20-3427-13ED-37FF-C895F02422ED}"/>
              </a:ext>
            </a:extLst>
          </p:cNvPr>
          <p:cNvSpPr/>
          <p:nvPr/>
        </p:nvSpPr>
        <p:spPr>
          <a:xfrm>
            <a:off x="811530" y="138962"/>
            <a:ext cx="9944100" cy="5909310"/>
          </a:xfrm>
          <a:prstGeom prst="rect">
            <a:avLst/>
          </a:prstGeom>
          <a:noFill/>
        </p:spPr>
        <p:txBody>
          <a:bodyPr wrap="square" lIns="91440" tIns="45720" rIns="91440" bIns="45720">
            <a:spAutoFit/>
          </a:bodyPr>
          <a:lstStyle/>
          <a:p>
            <a:pPr algn="ctr"/>
            <a:r>
              <a:rPr lang="fr-F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ASSEMBLEE GENERALE DU </a:t>
            </a:r>
          </a:p>
          <a:p>
            <a:pPr algn="ctr"/>
            <a:r>
              <a:rPr lang="fr-F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TT LE FOLGOET LESNEVEN</a:t>
            </a:r>
          </a:p>
          <a:p>
            <a:pPr algn="ctr"/>
            <a:endParaRPr lang="fr-F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fr-F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fr-F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fr-F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fr-F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Image 4">
            <a:extLst>
              <a:ext uri="{FF2B5EF4-FFF2-40B4-BE49-F238E27FC236}">
                <a16:creationId xmlns:a16="http://schemas.microsoft.com/office/drawing/2014/main" id="{91CE08C8-D706-EC9D-2D77-EFCCBDD64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378" y="1865596"/>
            <a:ext cx="4992404" cy="49924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8209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18865" t="21745" r="17179" b="23847"/>
          <a:stretch/>
        </p:blipFill>
        <p:spPr>
          <a:xfrm>
            <a:off x="247859" y="630533"/>
            <a:ext cx="11696282" cy="5596933"/>
          </a:xfrm>
          <a:prstGeom prst="rect">
            <a:avLst/>
          </a:prstGeom>
        </p:spPr>
      </p:pic>
      <p:pic>
        <p:nvPicPr>
          <p:cNvPr id="4" name="Image 3">
            <a:extLst>
              <a:ext uri="{FF2B5EF4-FFF2-40B4-BE49-F238E27FC236}">
                <a16:creationId xmlns:a16="http://schemas.microsoft.com/office/drawing/2014/main" id="{9929B97E-09D1-0FCD-6202-0F1836D1AED1}"/>
              </a:ext>
            </a:extLst>
          </p:cNvPr>
          <p:cNvPicPr>
            <a:picLocks noChangeAspect="1"/>
          </p:cNvPicPr>
          <p:nvPr/>
        </p:nvPicPr>
        <p:blipFill rotWithShape="1">
          <a:blip r:embed="rId3"/>
          <a:srcRect l="18865" t="21745" r="17179" b="23847"/>
          <a:stretch/>
        </p:blipFill>
        <p:spPr>
          <a:xfrm>
            <a:off x="400259" y="782933"/>
            <a:ext cx="11696282" cy="5596933"/>
          </a:xfrm>
          <a:prstGeom prst="rect">
            <a:avLst/>
          </a:prstGeom>
        </p:spPr>
      </p:pic>
      <p:pic>
        <p:nvPicPr>
          <p:cNvPr id="6" name="Image 5">
            <a:extLst>
              <a:ext uri="{FF2B5EF4-FFF2-40B4-BE49-F238E27FC236}">
                <a16:creationId xmlns:a16="http://schemas.microsoft.com/office/drawing/2014/main" id="{DA087926-3D79-32BB-EC95-50F43D721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8132"/>
            <a:ext cx="12192000" cy="5841735"/>
          </a:xfrm>
          <a:prstGeom prst="rect">
            <a:avLst/>
          </a:prstGeom>
        </p:spPr>
      </p:pic>
    </p:spTree>
    <p:extLst>
      <p:ext uri="{BB962C8B-B14F-4D97-AF65-F5344CB8AC3E}">
        <p14:creationId xmlns:p14="http://schemas.microsoft.com/office/powerpoint/2010/main" val="348119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22437" t="10512" r="23827" b="15738"/>
          <a:stretch/>
        </p:blipFill>
        <p:spPr>
          <a:xfrm>
            <a:off x="1867664" y="149489"/>
            <a:ext cx="8598240" cy="6637701"/>
          </a:xfrm>
          <a:prstGeom prst="rect">
            <a:avLst/>
          </a:prstGeom>
        </p:spPr>
      </p:pic>
      <p:pic>
        <p:nvPicPr>
          <p:cNvPr id="3" name="Image 2">
            <a:extLst>
              <a:ext uri="{FF2B5EF4-FFF2-40B4-BE49-F238E27FC236}">
                <a16:creationId xmlns:a16="http://schemas.microsoft.com/office/drawing/2014/main" id="{97785129-AE27-26D7-9A92-FEC9BDA7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571" y="109074"/>
            <a:ext cx="10440857" cy="6639852"/>
          </a:xfrm>
          <a:prstGeom prst="rect">
            <a:avLst/>
          </a:prstGeom>
        </p:spPr>
      </p:pic>
    </p:spTree>
    <p:extLst>
      <p:ext uri="{BB962C8B-B14F-4D97-AF65-F5344CB8AC3E}">
        <p14:creationId xmlns:p14="http://schemas.microsoft.com/office/powerpoint/2010/main" val="182751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20054" t="16405" r="20000" b="17275"/>
          <a:stretch/>
        </p:blipFill>
        <p:spPr>
          <a:xfrm>
            <a:off x="1049466" y="367747"/>
            <a:ext cx="10045224" cy="5763039"/>
          </a:xfrm>
          <a:prstGeom prst="rect">
            <a:avLst/>
          </a:prstGeom>
        </p:spPr>
      </p:pic>
      <p:pic>
        <p:nvPicPr>
          <p:cNvPr id="5" name="Image 4">
            <a:extLst>
              <a:ext uri="{FF2B5EF4-FFF2-40B4-BE49-F238E27FC236}">
                <a16:creationId xmlns:a16="http://schemas.microsoft.com/office/drawing/2014/main" id="{9432334F-DFC9-68D2-5D12-F82E0608A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71" y="547285"/>
            <a:ext cx="10440857" cy="5763429"/>
          </a:xfrm>
          <a:prstGeom prst="rect">
            <a:avLst/>
          </a:prstGeom>
        </p:spPr>
      </p:pic>
    </p:spTree>
    <p:extLst>
      <p:ext uri="{BB962C8B-B14F-4D97-AF65-F5344CB8AC3E}">
        <p14:creationId xmlns:p14="http://schemas.microsoft.com/office/powerpoint/2010/main" val="77863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6B19FC-D63A-FE38-4430-E01708F8A746}"/>
              </a:ext>
            </a:extLst>
          </p:cNvPr>
          <p:cNvSpPr txBox="1"/>
          <p:nvPr/>
        </p:nvSpPr>
        <p:spPr>
          <a:xfrm>
            <a:off x="-582930" y="114300"/>
            <a:ext cx="12192000" cy="9325630"/>
          </a:xfrm>
          <a:prstGeom prst="rect">
            <a:avLst/>
          </a:prstGeom>
          <a:noFill/>
        </p:spPr>
        <p:txBody>
          <a:bodyPr wrap="square" rtlCol="0">
            <a:spAutoFit/>
          </a:bodyPr>
          <a:lstStyle/>
          <a:p>
            <a:pPr algn="ctr"/>
            <a:r>
              <a:rPr lang="fr-FR" sz="2400" b="1" dirty="0">
                <a:solidFill>
                  <a:srgbClr val="FF0000"/>
                </a:solidFill>
              </a:rPr>
              <a:t> </a:t>
            </a:r>
            <a:r>
              <a:rPr lang="fr-FR" sz="2400" b="1" u="sng" dirty="0">
                <a:solidFill>
                  <a:srgbClr val="FF0000"/>
                </a:solidFill>
              </a:rPr>
              <a:t>Rapport Financier</a:t>
            </a:r>
          </a:p>
          <a:p>
            <a:pPr algn="ctr"/>
            <a:endParaRPr lang="fr-FR" sz="2400" b="1" u="sng" dirty="0">
              <a:solidFill>
                <a:srgbClr val="FF0000"/>
              </a:solidFill>
            </a:endParaRPr>
          </a:p>
          <a:p>
            <a:pPr algn="ctr"/>
            <a:r>
              <a:rPr lang="fr-FR" sz="2400" b="1" u="sng" dirty="0">
                <a:solidFill>
                  <a:srgbClr val="FF0000"/>
                </a:solidFill>
              </a:rPr>
              <a:t>Présenté par Jean Marc Le trésorier</a:t>
            </a:r>
          </a:p>
          <a:p>
            <a:pPr algn="ctr"/>
            <a:endParaRPr lang="fr-FR" sz="2400" b="1" u="sng" dirty="0"/>
          </a:p>
          <a:p>
            <a:pPr algn="ctr"/>
            <a:endParaRPr lang="fr-FR" sz="2400" b="1" u="sng" dirty="0"/>
          </a:p>
          <a:p>
            <a:pPr algn="ctr"/>
            <a:endParaRPr lang="fr-FR" sz="2400" b="1" u="sng" dirty="0"/>
          </a:p>
          <a:p>
            <a:pPr algn="ctr"/>
            <a:endParaRPr lang="fr-FR" sz="2400" b="1" u="sng" dirty="0"/>
          </a:p>
          <a:p>
            <a:pPr algn="ctr"/>
            <a:endParaRPr lang="fr-FR" sz="2400" b="1" u="sng" dirty="0"/>
          </a:p>
          <a:p>
            <a:pPr algn="ctr"/>
            <a:endParaRPr lang="fr-FR" sz="2400" b="1" u="sng"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a:p>
            <a:pPr algn="ctr"/>
            <a:endParaRPr lang="fr-FR" sz="2400" b="1" dirty="0"/>
          </a:p>
        </p:txBody>
      </p:sp>
      <p:pic>
        <p:nvPicPr>
          <p:cNvPr id="4" name="Image 3">
            <a:extLst>
              <a:ext uri="{FF2B5EF4-FFF2-40B4-BE49-F238E27FC236}">
                <a16:creationId xmlns:a16="http://schemas.microsoft.com/office/drawing/2014/main" id="{BEB5C25B-6681-C8D5-96C0-9E5FFA3AF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833" y="1505272"/>
            <a:ext cx="3620453" cy="53527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Image 5">
            <a:extLst>
              <a:ext uri="{FF2B5EF4-FFF2-40B4-BE49-F238E27FC236}">
                <a16:creationId xmlns:a16="http://schemas.microsoft.com/office/drawing/2014/main" id="{CF8645B1-3FB2-2758-C3BF-264159D070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66898" y="4043680"/>
            <a:ext cx="3718560" cy="2479040"/>
          </a:xfrm>
          <a:prstGeom prst="rect">
            <a:avLst/>
          </a:prstGeom>
        </p:spPr>
      </p:pic>
      <p:pic>
        <p:nvPicPr>
          <p:cNvPr id="8" name="Image 7">
            <a:extLst>
              <a:ext uri="{FF2B5EF4-FFF2-40B4-BE49-F238E27FC236}">
                <a16:creationId xmlns:a16="http://schemas.microsoft.com/office/drawing/2014/main" id="{145982F2-781E-31DE-0F20-E67BE6A4FB2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03834" y="4436110"/>
            <a:ext cx="2943225" cy="1962150"/>
          </a:xfrm>
          <a:prstGeom prst="rect">
            <a:avLst/>
          </a:prstGeom>
        </p:spPr>
      </p:pic>
      <p:pic>
        <p:nvPicPr>
          <p:cNvPr id="3" name="Image 2">
            <a:extLst>
              <a:ext uri="{FF2B5EF4-FFF2-40B4-BE49-F238E27FC236}">
                <a16:creationId xmlns:a16="http://schemas.microsoft.com/office/drawing/2014/main" id="{0D314DB2-F94A-A9FC-4956-BF619B1BD5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7970" y="461473"/>
            <a:ext cx="1737488" cy="17374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8722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6F10546-24E0-AD97-F540-6B35C96B7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275" y="261937"/>
            <a:ext cx="9315450" cy="6334125"/>
          </a:xfrm>
          <a:prstGeom prst="rect">
            <a:avLst/>
          </a:prstGeom>
        </p:spPr>
      </p:pic>
    </p:spTree>
    <p:extLst>
      <p:ext uri="{BB962C8B-B14F-4D97-AF65-F5344CB8AC3E}">
        <p14:creationId xmlns:p14="http://schemas.microsoft.com/office/powerpoint/2010/main" val="2377219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48C53-89FA-26C8-D09A-8452A3E390D6}"/>
              </a:ext>
            </a:extLst>
          </p:cNvPr>
          <p:cNvSpPr>
            <a:spLocks noGrp="1"/>
          </p:cNvSpPr>
          <p:nvPr>
            <p:ph type="ctrTitle"/>
          </p:nvPr>
        </p:nvSpPr>
        <p:spPr>
          <a:xfrm>
            <a:off x="1524000" y="75501"/>
            <a:ext cx="8861571" cy="1753299"/>
          </a:xfrm>
        </p:spPr>
        <p:txBody>
          <a:bodyPr>
            <a:normAutofit fontScale="90000"/>
          </a:bodyPr>
          <a:lstStyle/>
          <a:p>
            <a:br>
              <a:rPr lang="fr-FR" sz="8000" dirty="0">
                <a:ln w="6600">
                  <a:solidFill>
                    <a:schemeClr val="accent2"/>
                  </a:solidFill>
                  <a:prstDash val="solid"/>
                </a:ln>
                <a:solidFill>
                  <a:srgbClr val="FFFFFF"/>
                </a:solidFill>
                <a:effectLst>
                  <a:outerShdw dist="38100" dir="2700000" algn="tl" rotWithShape="0">
                    <a:schemeClr val="accent2"/>
                  </a:outerShdw>
                </a:effectLst>
              </a:rPr>
            </a:br>
            <a:br>
              <a:rPr lang="fr-FR" sz="8000" dirty="0">
                <a:ln w="6600">
                  <a:solidFill>
                    <a:schemeClr val="accent2"/>
                  </a:solidFill>
                  <a:prstDash val="solid"/>
                </a:ln>
                <a:solidFill>
                  <a:srgbClr val="FFFFFF"/>
                </a:solidFill>
                <a:effectLst>
                  <a:outerShdw dist="38100" dir="2700000" algn="tl" rotWithShape="0">
                    <a:schemeClr val="accent2"/>
                  </a:outerShdw>
                </a:effectLst>
              </a:rPr>
            </a:br>
            <a:br>
              <a:rPr lang="fr-FR" sz="8000" dirty="0">
                <a:ln w="6600">
                  <a:solidFill>
                    <a:schemeClr val="accent2"/>
                  </a:solidFill>
                  <a:prstDash val="solid"/>
                </a:ln>
                <a:solidFill>
                  <a:srgbClr val="FFFFFF"/>
                </a:solidFill>
                <a:effectLst>
                  <a:outerShdw dist="38100" dir="2700000" algn="tl" rotWithShape="0">
                    <a:schemeClr val="accent2"/>
                  </a:outerShdw>
                </a:effectLst>
              </a:rPr>
            </a:br>
            <a:br>
              <a:rPr lang="fr-FR" sz="8000" dirty="0">
                <a:ln w="6600">
                  <a:solidFill>
                    <a:schemeClr val="accent2"/>
                  </a:solidFill>
                  <a:prstDash val="solid"/>
                </a:ln>
                <a:solidFill>
                  <a:srgbClr val="FFFFFF"/>
                </a:solidFill>
                <a:effectLst>
                  <a:outerShdw dist="38100" dir="2700000" algn="tl" rotWithShape="0">
                    <a:schemeClr val="accent2"/>
                  </a:outerShdw>
                </a:effectLst>
              </a:rPr>
            </a:br>
            <a:br>
              <a:rPr lang="fr-FR" sz="8000" dirty="0">
                <a:ln w="6600">
                  <a:solidFill>
                    <a:schemeClr val="accent2"/>
                  </a:solidFill>
                  <a:prstDash val="solid"/>
                </a:ln>
                <a:solidFill>
                  <a:srgbClr val="FFFFFF"/>
                </a:solidFill>
                <a:effectLst>
                  <a:outerShdw dist="38100" dir="2700000" algn="tl" rotWithShape="0">
                    <a:schemeClr val="accent2"/>
                  </a:outerShdw>
                </a:effectLst>
              </a:rPr>
            </a:br>
            <a:br>
              <a:rPr lang="fr-FR" sz="8000" dirty="0">
                <a:ln w="6600">
                  <a:solidFill>
                    <a:schemeClr val="accent2"/>
                  </a:solidFill>
                  <a:prstDash val="solid"/>
                </a:ln>
                <a:solidFill>
                  <a:srgbClr val="FFFFFF"/>
                </a:solidFill>
                <a:effectLst>
                  <a:outerShdw dist="38100" dir="2700000" algn="tl" rotWithShape="0">
                    <a:schemeClr val="accent2"/>
                  </a:outerShdw>
                </a:effectLst>
              </a:rPr>
            </a:br>
            <a:br>
              <a:rPr lang="fr-FR" b="1" dirty="0">
                <a:ln w="6600">
                  <a:solidFill>
                    <a:schemeClr val="accent2"/>
                  </a:solidFill>
                  <a:prstDash val="solid"/>
                </a:ln>
                <a:solidFill>
                  <a:srgbClr val="FFFFFF"/>
                </a:solidFill>
                <a:effectLst>
                  <a:outerShdw dist="38100" dir="2700000" algn="tl" rotWithShape="0">
                    <a:schemeClr val="accent2"/>
                  </a:outerShdw>
                </a:effectLst>
              </a:rPr>
            </a:br>
            <a:endParaRPr lang="fr-FR" dirty="0"/>
          </a:p>
        </p:txBody>
      </p:sp>
      <p:sp>
        <p:nvSpPr>
          <p:cNvPr id="3" name="ZoneTexte 2">
            <a:extLst>
              <a:ext uri="{FF2B5EF4-FFF2-40B4-BE49-F238E27FC236}">
                <a16:creationId xmlns:a16="http://schemas.microsoft.com/office/drawing/2014/main" id="{F203BE30-F899-22BA-2521-9322209994C9}"/>
              </a:ext>
            </a:extLst>
          </p:cNvPr>
          <p:cNvSpPr txBox="1"/>
          <p:nvPr/>
        </p:nvSpPr>
        <p:spPr>
          <a:xfrm>
            <a:off x="159391" y="134224"/>
            <a:ext cx="11702642" cy="1200329"/>
          </a:xfrm>
          <a:prstGeom prst="rect">
            <a:avLst/>
          </a:prstGeom>
          <a:noFill/>
        </p:spPr>
        <p:txBody>
          <a:bodyPr wrap="square" rtlCol="0">
            <a:spAutoFit/>
          </a:bodyPr>
          <a:lstStyle/>
          <a:p>
            <a:pPr algn="ctr"/>
            <a:r>
              <a:rPr lang="fr-FR" sz="2400" b="1" dirty="0">
                <a:solidFill>
                  <a:srgbClr val="FF0000"/>
                </a:solidFill>
              </a:rPr>
              <a:t> </a:t>
            </a:r>
            <a:r>
              <a:rPr lang="fr-FR" sz="2400" b="1" u="sng" dirty="0">
                <a:solidFill>
                  <a:srgbClr val="FF0000"/>
                </a:solidFill>
              </a:rPr>
              <a:t>Rapport sportif</a:t>
            </a:r>
          </a:p>
          <a:p>
            <a:pPr algn="ctr"/>
            <a:r>
              <a:rPr lang="fr-FR" sz="2400" b="1" u="sng" dirty="0">
                <a:solidFill>
                  <a:srgbClr val="FF0000"/>
                </a:solidFill>
              </a:rPr>
              <a:t>Présenté par Mickaël et Yann</a:t>
            </a:r>
          </a:p>
          <a:p>
            <a:pPr algn="ctr"/>
            <a:r>
              <a:rPr lang="fr-FR" sz="2400" b="1" u="sng" dirty="0">
                <a:solidFill>
                  <a:srgbClr val="FF0000"/>
                </a:solidFill>
              </a:rPr>
              <a:t> ( président commission sportive)</a:t>
            </a:r>
          </a:p>
        </p:txBody>
      </p:sp>
      <p:pic>
        <p:nvPicPr>
          <p:cNvPr id="7" name="Image 6">
            <a:extLst>
              <a:ext uri="{FF2B5EF4-FFF2-40B4-BE49-F238E27FC236}">
                <a16:creationId xmlns:a16="http://schemas.microsoft.com/office/drawing/2014/main" id="{ACC1C141-FF59-9255-29ED-F764EF038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77" y="173363"/>
            <a:ext cx="2375730" cy="2865384"/>
          </a:xfrm>
          <a:prstGeom prst="rect">
            <a:avLst/>
          </a:prstGeom>
        </p:spPr>
      </p:pic>
      <p:pic>
        <p:nvPicPr>
          <p:cNvPr id="9" name="Image 8">
            <a:extLst>
              <a:ext uri="{FF2B5EF4-FFF2-40B4-BE49-F238E27FC236}">
                <a16:creationId xmlns:a16="http://schemas.microsoft.com/office/drawing/2014/main" id="{611F020D-FA24-491E-4A01-55AF13FFA5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31558" y="2152808"/>
            <a:ext cx="4758307" cy="4369875"/>
          </a:xfrm>
          <a:prstGeom prst="rect">
            <a:avLst/>
          </a:prstGeom>
        </p:spPr>
      </p:pic>
      <p:pic>
        <p:nvPicPr>
          <p:cNvPr id="10" name="Image 9">
            <a:extLst>
              <a:ext uri="{FF2B5EF4-FFF2-40B4-BE49-F238E27FC236}">
                <a16:creationId xmlns:a16="http://schemas.microsoft.com/office/drawing/2014/main" id="{734D6F9B-0688-5C72-ECF2-3EEAC669F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0369" y="415320"/>
            <a:ext cx="1737488" cy="17374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Image 3">
            <a:extLst>
              <a:ext uri="{FF2B5EF4-FFF2-40B4-BE49-F238E27FC236}">
                <a16:creationId xmlns:a16="http://schemas.microsoft.com/office/drawing/2014/main" id="{15F556D4-8B8D-6DD8-780D-6DE6C60A55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260" y="4202135"/>
            <a:ext cx="1765551" cy="19837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1165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DB140174-B38F-4F4B-46F6-C2508534AD7F}"/>
              </a:ext>
            </a:extLst>
          </p:cNvPr>
          <p:cNvSpPr txBox="1">
            <a:spLocks noGrp="1"/>
          </p:cNvSpPr>
          <p:nvPr>
            <p:ph type="title" idx="4294967295"/>
          </p:nvPr>
        </p:nvSpPr>
        <p:spPr>
          <a:xfrm>
            <a:off x="838080" y="365040"/>
            <a:ext cx="10514880" cy="597960"/>
          </a:xfrm>
        </p:spPr>
        <p:txBody>
          <a:bodyPr vert="horz" wrap="square" lIns="90000" tIns="45000" rIns="90000" bIns="45000">
            <a:normAutofit/>
          </a:bodyPr>
          <a:lstStyle/>
          <a:p>
            <a:pPr lvl="0" rtl="0">
              <a:lnSpc>
                <a:spcPct val="90000"/>
              </a:lnSpc>
            </a:pPr>
            <a:r>
              <a:rPr lang="fr-FR" sz="2000" b="1">
                <a:solidFill>
                  <a:srgbClr val="000000"/>
                </a:solidFill>
                <a:latin typeface="Arial" pitchFamily="18"/>
              </a:rPr>
              <a:t>CRITERIUM FEDERAL</a:t>
            </a:r>
          </a:p>
        </p:txBody>
      </p:sp>
      <p:sp>
        <p:nvSpPr>
          <p:cNvPr id="3" name="PlaceHolder 2">
            <a:extLst>
              <a:ext uri="{FF2B5EF4-FFF2-40B4-BE49-F238E27FC236}">
                <a16:creationId xmlns:a16="http://schemas.microsoft.com/office/drawing/2014/main" id="{D27B6E46-436C-A4A8-AC19-32E706DAB6E3}"/>
              </a:ext>
            </a:extLst>
          </p:cNvPr>
          <p:cNvSpPr txBox="1">
            <a:spLocks noGrp="1"/>
          </p:cNvSpPr>
          <p:nvPr>
            <p:ph type="body" idx="4294967295"/>
          </p:nvPr>
        </p:nvSpPr>
        <p:spPr>
          <a:xfrm>
            <a:off x="900000" y="1080000"/>
            <a:ext cx="10259640" cy="6659640"/>
          </a:xfrm>
        </p:spPr>
        <p:txBody>
          <a:bodyPr vert="horz" wrap="square" anchor="t">
            <a:noAutofit/>
          </a:bodyPr>
          <a:lstStyle/>
          <a:p>
            <a:pPr marL="0" lvl="0" indent="0" algn="l" rtl="0">
              <a:lnSpc>
                <a:spcPct val="90000"/>
              </a:lnSpc>
              <a:spcBef>
                <a:spcPts val="1001"/>
              </a:spcBef>
              <a:buNone/>
              <a:tabLst>
                <a:tab pos="0" algn="l"/>
              </a:tabLst>
            </a:pPr>
            <a:endParaRPr lang="fr-FR" sz="1600" b="1" dirty="0">
              <a:solidFill>
                <a:srgbClr val="000000"/>
              </a:solidFill>
              <a:latin typeface="Arial" pitchFamily="18"/>
            </a:endParaRPr>
          </a:p>
          <a:p>
            <a:pPr lvl="0" algn="l" rtl="0">
              <a:lnSpc>
                <a:spcPct val="90000"/>
              </a:lnSpc>
              <a:spcBef>
                <a:spcPts val="1001"/>
              </a:spcBef>
              <a:tabLst>
                <a:tab pos="0" algn="l"/>
              </a:tabLst>
            </a:pPr>
            <a:r>
              <a:rPr lang="fr-FR" sz="1600" b="1" dirty="0">
                <a:solidFill>
                  <a:srgbClr val="000000"/>
                </a:solidFill>
                <a:latin typeface="Arial" pitchFamily="18"/>
              </a:rPr>
              <a:t>D2 adulte</a:t>
            </a:r>
          </a:p>
          <a:p>
            <a:pPr lvl="0" algn="l" rtl="0">
              <a:lnSpc>
                <a:spcPct val="90000"/>
              </a:lnSpc>
              <a:spcBef>
                <a:spcPts val="1001"/>
              </a:spcBef>
              <a:tabLst>
                <a:tab pos="0" algn="l"/>
              </a:tabLst>
            </a:pPr>
            <a:r>
              <a:rPr lang="fr-FR" sz="1600" dirty="0">
                <a:solidFill>
                  <a:srgbClr val="000000"/>
                </a:solidFill>
                <a:latin typeface="Arial" pitchFamily="18"/>
              </a:rPr>
              <a:t>Lucas PEDEN termine à la 1</a:t>
            </a:r>
            <a:r>
              <a:rPr lang="fr-FR" sz="1600" baseline="33000" dirty="0">
                <a:solidFill>
                  <a:srgbClr val="000000"/>
                </a:solidFill>
                <a:latin typeface="Arial" pitchFamily="18"/>
              </a:rPr>
              <a:t>ère</a:t>
            </a:r>
            <a:r>
              <a:rPr lang="fr-FR" sz="1600" dirty="0">
                <a:solidFill>
                  <a:srgbClr val="000000"/>
                </a:solidFill>
                <a:latin typeface="Arial" pitchFamily="18"/>
              </a:rPr>
              <a:t> place  </a:t>
            </a:r>
          </a:p>
          <a:p>
            <a:pPr lvl="0" algn="l" rtl="0">
              <a:lnSpc>
                <a:spcPct val="90000"/>
              </a:lnSpc>
              <a:spcBef>
                <a:spcPts val="1001"/>
              </a:spcBef>
              <a:tabLst>
                <a:tab pos="0" algn="l"/>
              </a:tabLst>
            </a:pPr>
            <a:endParaRPr lang="fr-FR" sz="1600" dirty="0">
              <a:solidFill>
                <a:srgbClr val="000000"/>
              </a:solidFill>
              <a:latin typeface="Arial" pitchFamily="18"/>
            </a:endParaRPr>
          </a:p>
          <a:p>
            <a:pPr lvl="0" algn="l" rtl="0">
              <a:lnSpc>
                <a:spcPct val="90000"/>
              </a:lnSpc>
              <a:spcBef>
                <a:spcPts val="1001"/>
              </a:spcBef>
              <a:tabLst>
                <a:tab pos="0" algn="l"/>
              </a:tabLst>
            </a:pPr>
            <a:r>
              <a:rPr lang="fr-FR" sz="1600" b="1" dirty="0">
                <a:solidFill>
                  <a:srgbClr val="000000"/>
                </a:solidFill>
                <a:latin typeface="Arial" pitchFamily="18"/>
              </a:rPr>
              <a:t>Cadet-15ans</a:t>
            </a:r>
          </a:p>
          <a:p>
            <a:pPr lvl="0" algn="l" rtl="0">
              <a:lnSpc>
                <a:spcPct val="90000"/>
              </a:lnSpc>
              <a:spcBef>
                <a:spcPts val="1001"/>
              </a:spcBef>
              <a:tabLst>
                <a:tab pos="0" algn="l"/>
              </a:tabLst>
            </a:pPr>
            <a:r>
              <a:rPr lang="fr-FR" sz="1600" dirty="0">
                <a:solidFill>
                  <a:srgbClr val="000000"/>
                </a:solidFill>
                <a:latin typeface="Arial" pitchFamily="18"/>
              </a:rPr>
              <a:t>Ludivine Pouliquen termine 3</a:t>
            </a:r>
            <a:r>
              <a:rPr lang="fr-FR" sz="1600" baseline="30000" dirty="0">
                <a:solidFill>
                  <a:srgbClr val="000000"/>
                </a:solidFill>
                <a:latin typeface="Arial" pitchFamily="18"/>
              </a:rPr>
              <a:t>ème</a:t>
            </a:r>
            <a:r>
              <a:rPr lang="fr-FR" sz="1600" dirty="0">
                <a:solidFill>
                  <a:srgbClr val="000000"/>
                </a:solidFill>
                <a:latin typeface="Arial" pitchFamily="18"/>
              </a:rPr>
              <a:t> </a:t>
            </a:r>
          </a:p>
          <a:p>
            <a:pPr lvl="0" algn="l" rtl="0">
              <a:lnSpc>
                <a:spcPct val="90000"/>
              </a:lnSpc>
              <a:spcBef>
                <a:spcPts val="1001"/>
              </a:spcBef>
              <a:tabLst>
                <a:tab pos="0" algn="l"/>
              </a:tabLst>
            </a:pPr>
            <a:endParaRPr lang="fr-FR" sz="1600" b="1" dirty="0">
              <a:solidFill>
                <a:srgbClr val="000000"/>
              </a:solidFill>
              <a:latin typeface="Arial" pitchFamily="18"/>
            </a:endParaRPr>
          </a:p>
          <a:p>
            <a:pPr lvl="0" algn="l" rtl="0">
              <a:lnSpc>
                <a:spcPct val="90000"/>
              </a:lnSpc>
              <a:spcBef>
                <a:spcPts val="1001"/>
              </a:spcBef>
              <a:tabLst>
                <a:tab pos="0" algn="l"/>
              </a:tabLst>
            </a:pPr>
            <a:r>
              <a:rPr lang="fr-FR" sz="1600" b="1" dirty="0">
                <a:solidFill>
                  <a:srgbClr val="000000"/>
                </a:solidFill>
                <a:latin typeface="Arial" pitchFamily="18"/>
              </a:rPr>
              <a:t>D1 -13 ans</a:t>
            </a:r>
          </a:p>
          <a:p>
            <a:pPr lvl="0" algn="l" rtl="0">
              <a:lnSpc>
                <a:spcPct val="90000"/>
              </a:lnSpc>
              <a:spcBef>
                <a:spcPts val="1001"/>
              </a:spcBef>
              <a:tabLst>
                <a:tab pos="0" algn="l"/>
              </a:tabLst>
            </a:pPr>
            <a:r>
              <a:rPr lang="fr-FR" sz="1600" dirty="0">
                <a:solidFill>
                  <a:srgbClr val="000000"/>
                </a:solidFill>
                <a:latin typeface="Arial" pitchFamily="18"/>
              </a:rPr>
              <a:t>Ismaël BOUCHART termine à la 12</a:t>
            </a:r>
            <a:r>
              <a:rPr lang="fr-FR" sz="1600" baseline="33000" dirty="0">
                <a:solidFill>
                  <a:srgbClr val="000000"/>
                </a:solidFill>
                <a:latin typeface="Arial" pitchFamily="18"/>
              </a:rPr>
              <a:t>ème</a:t>
            </a:r>
            <a:r>
              <a:rPr lang="fr-FR" sz="1600" dirty="0">
                <a:solidFill>
                  <a:srgbClr val="000000"/>
                </a:solidFill>
                <a:latin typeface="Arial" pitchFamily="18"/>
              </a:rPr>
              <a:t> place</a:t>
            </a:r>
          </a:p>
          <a:p>
            <a:pPr lvl="0" algn="l" rtl="0">
              <a:lnSpc>
                <a:spcPct val="90000"/>
              </a:lnSpc>
              <a:spcBef>
                <a:spcPts val="1001"/>
              </a:spcBef>
              <a:tabLst>
                <a:tab pos="0" algn="l"/>
              </a:tabLst>
            </a:pPr>
            <a:endParaRPr lang="fr-FR" sz="1600" dirty="0">
              <a:solidFill>
                <a:srgbClr val="000000"/>
              </a:solidFill>
              <a:latin typeface="Arial" pitchFamily="18"/>
            </a:endParaRPr>
          </a:p>
          <a:p>
            <a:pPr lvl="0" algn="l" rtl="0">
              <a:lnSpc>
                <a:spcPct val="90000"/>
              </a:lnSpc>
              <a:spcBef>
                <a:spcPts val="1001"/>
              </a:spcBef>
              <a:tabLst>
                <a:tab pos="0" algn="l"/>
              </a:tabLst>
            </a:pPr>
            <a:r>
              <a:rPr lang="fr-FR" sz="1600" b="1" dirty="0">
                <a:solidFill>
                  <a:srgbClr val="000000"/>
                </a:solidFill>
                <a:latin typeface="Arial" pitchFamily="18"/>
              </a:rPr>
              <a:t>D2 -19 ans</a:t>
            </a:r>
          </a:p>
          <a:p>
            <a:pPr lvl="0" algn="l" rtl="0">
              <a:lnSpc>
                <a:spcPct val="90000"/>
              </a:lnSpc>
              <a:spcBef>
                <a:spcPts val="1001"/>
              </a:spcBef>
              <a:tabLst>
                <a:tab pos="0" algn="l"/>
              </a:tabLst>
            </a:pPr>
            <a:r>
              <a:rPr lang="fr-FR" sz="1600" dirty="0">
                <a:solidFill>
                  <a:srgbClr val="000000"/>
                </a:solidFill>
                <a:latin typeface="Arial" pitchFamily="18"/>
              </a:rPr>
              <a:t>Jules se classe 6</a:t>
            </a:r>
            <a:r>
              <a:rPr lang="fr-FR" sz="1600" baseline="30000" dirty="0">
                <a:solidFill>
                  <a:srgbClr val="000000"/>
                </a:solidFill>
                <a:latin typeface="Arial" pitchFamily="18"/>
              </a:rPr>
              <a:t>ème</a:t>
            </a:r>
            <a:endParaRPr lang="fr-FR" sz="1600" dirty="0">
              <a:solidFill>
                <a:srgbClr val="000000"/>
              </a:solidFill>
              <a:latin typeface="Arial" pitchFamily="18"/>
            </a:endParaRPr>
          </a:p>
          <a:p>
            <a:pPr lvl="0" algn="l" rtl="0">
              <a:lnSpc>
                <a:spcPct val="90000"/>
              </a:lnSpc>
              <a:spcBef>
                <a:spcPts val="1001"/>
              </a:spcBef>
              <a:tabLst>
                <a:tab pos="0" algn="l"/>
              </a:tabLst>
            </a:pPr>
            <a:r>
              <a:rPr lang="fr-FR" sz="1600" dirty="0">
                <a:solidFill>
                  <a:srgbClr val="000000"/>
                </a:solidFill>
                <a:latin typeface="Arial" pitchFamily="18"/>
              </a:rPr>
              <a:t>Maxence se classe 2</a:t>
            </a:r>
            <a:r>
              <a:rPr lang="fr-FR" sz="1600" baseline="30000" dirty="0">
                <a:solidFill>
                  <a:srgbClr val="000000"/>
                </a:solidFill>
                <a:latin typeface="Arial" pitchFamily="18"/>
              </a:rPr>
              <a:t>ème</a:t>
            </a:r>
            <a:endParaRPr lang="fr-FR" sz="1600" dirty="0">
              <a:solidFill>
                <a:srgbClr val="000000"/>
              </a:solidFill>
              <a:latin typeface="Arial" pitchFamily="18"/>
            </a:endParaRPr>
          </a:p>
          <a:p>
            <a:pPr lvl="0" algn="l" rtl="0">
              <a:lnSpc>
                <a:spcPct val="90000"/>
              </a:lnSpc>
              <a:spcBef>
                <a:spcPts val="1001"/>
              </a:spcBef>
              <a:tabLst>
                <a:tab pos="0" algn="l"/>
              </a:tabLst>
            </a:pPr>
            <a:r>
              <a:rPr lang="fr-FR" sz="1600" dirty="0">
                <a:solidFill>
                  <a:srgbClr val="000000"/>
                </a:solidFill>
                <a:latin typeface="Arial" pitchFamily="18"/>
              </a:rPr>
              <a:t>Quentin se classe 17</a:t>
            </a:r>
            <a:r>
              <a:rPr lang="fr-FR" sz="1600" baseline="30000" dirty="0">
                <a:solidFill>
                  <a:srgbClr val="000000"/>
                </a:solidFill>
                <a:latin typeface="Arial" pitchFamily="18"/>
              </a:rPr>
              <a:t>ème</a:t>
            </a:r>
            <a:endParaRPr lang="fr-FR" sz="1600" dirty="0">
              <a:solidFill>
                <a:srgbClr val="000000"/>
              </a:solidFill>
              <a:latin typeface="Arial" pitchFamily="18"/>
            </a:endParaRPr>
          </a:p>
          <a:p>
            <a:pPr lvl="0" algn="l" rtl="0">
              <a:lnSpc>
                <a:spcPct val="90000"/>
              </a:lnSpc>
              <a:spcBef>
                <a:spcPts val="1001"/>
              </a:spcBef>
              <a:tabLst>
                <a:tab pos="0" algn="l"/>
              </a:tabLst>
            </a:pPr>
            <a:endParaRPr lang="fr-FR" sz="1600" dirty="0">
              <a:solidFill>
                <a:srgbClr val="000000"/>
              </a:solidFill>
              <a:latin typeface="Arial" pitchFamily="18"/>
            </a:endParaRPr>
          </a:p>
          <a:p>
            <a:pPr lvl="0" algn="l" rtl="0">
              <a:lnSpc>
                <a:spcPct val="90000"/>
              </a:lnSpc>
              <a:spcBef>
                <a:spcPts val="1001"/>
              </a:spcBef>
              <a:tabLst>
                <a:tab pos="0" algn="l"/>
              </a:tabLst>
            </a:pPr>
            <a:endParaRPr lang="fr-FR" sz="1600" dirty="0">
              <a:solidFill>
                <a:srgbClr val="000000"/>
              </a:solidFill>
              <a:latin typeface="Arial" pitchFamily="18"/>
            </a:endParaRPr>
          </a:p>
          <a:p>
            <a:pPr marL="0" lvl="0" indent="0" algn="l" rtl="0">
              <a:lnSpc>
                <a:spcPct val="90000"/>
              </a:lnSpc>
              <a:spcBef>
                <a:spcPts val="1001"/>
              </a:spcBef>
              <a:buNone/>
              <a:tabLst>
                <a:tab pos="0" algn="l"/>
              </a:tabLst>
            </a:pPr>
            <a:endParaRPr lang="fr-FR" sz="1600" dirty="0">
              <a:solidFill>
                <a:srgbClr val="000000"/>
              </a:solidFill>
              <a:latin typeface="Arial" pitchFamily="18"/>
            </a:endParaRPr>
          </a:p>
          <a:p>
            <a:pPr lvl="0" algn="l" rtl="0">
              <a:lnSpc>
                <a:spcPct val="90000"/>
              </a:lnSpc>
              <a:spcBef>
                <a:spcPts val="1001"/>
              </a:spcBef>
              <a:tabLst>
                <a:tab pos="0" algn="l"/>
              </a:tabLst>
            </a:pPr>
            <a:endParaRPr lang="fr-FR" sz="1600" b="1" dirty="0">
              <a:solidFill>
                <a:srgbClr val="000000"/>
              </a:solidFill>
              <a:latin typeface="Arial" pitchFamily="18"/>
            </a:endParaRPr>
          </a:p>
          <a:p>
            <a:pPr lvl="0" algn="l" rtl="0">
              <a:lnSpc>
                <a:spcPct val="90000"/>
              </a:lnSpc>
              <a:spcBef>
                <a:spcPts val="1001"/>
              </a:spcBef>
              <a:tabLst>
                <a:tab pos="0" algn="l"/>
              </a:tabLst>
            </a:pPr>
            <a:endParaRPr lang="fr-FR" sz="1600" b="1" dirty="0">
              <a:solidFill>
                <a:srgbClr val="000000"/>
              </a:solidFill>
              <a:latin typeface="Arial" pitchFamily="18"/>
            </a:endParaRPr>
          </a:p>
        </p:txBody>
      </p:sp>
      <p:pic>
        <p:nvPicPr>
          <p:cNvPr id="5" name="Image 4">
            <a:extLst>
              <a:ext uri="{FF2B5EF4-FFF2-40B4-BE49-F238E27FC236}">
                <a16:creationId xmlns:a16="http://schemas.microsoft.com/office/drawing/2014/main" id="{EAEA4CBA-8FE6-B60F-9BBC-6EC5E21D2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031" y="75807"/>
            <a:ext cx="3924300" cy="2562225"/>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7C83B075-D4B3-BEBD-8EA5-FF4CCB370886}"/>
              </a:ext>
            </a:extLst>
          </p:cNvPr>
          <p:cNvSpPr txBox="1">
            <a:spLocks noGrp="1"/>
          </p:cNvSpPr>
          <p:nvPr>
            <p:ph type="title" idx="4294967295"/>
          </p:nvPr>
        </p:nvSpPr>
        <p:spPr>
          <a:xfrm>
            <a:off x="838560" y="625533"/>
            <a:ext cx="10514880" cy="597960"/>
          </a:xfrm>
        </p:spPr>
        <p:txBody>
          <a:bodyPr vert="horz" wrap="square" lIns="90000" tIns="45000" rIns="90000" bIns="45000">
            <a:noAutofit/>
          </a:bodyPr>
          <a:lstStyle/>
          <a:p>
            <a:r>
              <a:rPr lang="fr-FR" sz="2800" b="1" dirty="0">
                <a:solidFill>
                  <a:srgbClr val="000000"/>
                </a:solidFill>
                <a:latin typeface="Arial" pitchFamily="18"/>
              </a:rPr>
              <a:t>FINALES PAR CLASSEMENTS A TAULÉ</a:t>
            </a:r>
            <a:br>
              <a:rPr lang="fr-FR" sz="2800" b="1" i="0" dirty="0">
                <a:solidFill>
                  <a:srgbClr val="080B50"/>
                </a:solidFill>
                <a:effectLst/>
                <a:highlight>
                  <a:srgbClr val="FFFFFF"/>
                </a:highlight>
                <a:latin typeface="barlow" panose="00000500000000000000" pitchFamily="2" charset="0"/>
              </a:rPr>
            </a:br>
            <a:endParaRPr lang="fr-FR" sz="2800" b="1" dirty="0">
              <a:solidFill>
                <a:srgbClr val="000000"/>
              </a:solidFill>
              <a:latin typeface="Arial" pitchFamily="18"/>
            </a:endParaRPr>
          </a:p>
        </p:txBody>
      </p:sp>
      <p:sp>
        <p:nvSpPr>
          <p:cNvPr id="3" name="PlaceHolder 2">
            <a:extLst>
              <a:ext uri="{FF2B5EF4-FFF2-40B4-BE49-F238E27FC236}">
                <a16:creationId xmlns:a16="http://schemas.microsoft.com/office/drawing/2014/main" id="{08BE9448-7BFF-7A28-B564-CA3AEF2E97C9}"/>
              </a:ext>
            </a:extLst>
          </p:cNvPr>
          <p:cNvSpPr txBox="1">
            <a:spLocks noGrp="1"/>
          </p:cNvSpPr>
          <p:nvPr>
            <p:ph type="body" idx="4294967295"/>
          </p:nvPr>
        </p:nvSpPr>
        <p:spPr>
          <a:xfrm>
            <a:off x="838080" y="1747799"/>
            <a:ext cx="10142280" cy="4350600"/>
          </a:xfrm>
        </p:spPr>
        <p:txBody>
          <a:bodyPr vert="horz" wrap="square" lIns="90000" tIns="45000" rIns="90000" bIns="45000" anchor="t">
            <a:noAutofit/>
          </a:bodyPr>
          <a:lstStyle/>
          <a:p>
            <a:pPr marL="0" lvl="0" indent="0" algn="l" rtl="0">
              <a:lnSpc>
                <a:spcPct val="90000"/>
              </a:lnSpc>
              <a:spcBef>
                <a:spcPts val="1001"/>
              </a:spcBef>
              <a:buNone/>
              <a:tabLst>
                <a:tab pos="0" algn="l"/>
              </a:tabLst>
            </a:pPr>
            <a:r>
              <a:rPr lang="fr-FR" sz="1600" b="1" dirty="0">
                <a:solidFill>
                  <a:srgbClr val="000000"/>
                </a:solidFill>
                <a:latin typeface="Arial" pitchFamily="18"/>
              </a:rPr>
              <a:t>19 Participants dont 3 ont atteint les 1/8 de finale</a:t>
            </a:r>
          </a:p>
          <a:p>
            <a:pPr marL="0" lvl="0" indent="0" algn="l" rtl="0">
              <a:lnSpc>
                <a:spcPct val="90000"/>
              </a:lnSpc>
              <a:spcBef>
                <a:spcPts val="1001"/>
              </a:spcBef>
              <a:buNone/>
              <a:tabLst>
                <a:tab pos="0" algn="l"/>
              </a:tabLst>
            </a:pPr>
            <a:endParaRPr lang="fr-FR" sz="1600" b="1" dirty="0">
              <a:solidFill>
                <a:srgbClr val="000000"/>
              </a:solidFill>
              <a:latin typeface="Arial" pitchFamily="18"/>
            </a:endParaRPr>
          </a:p>
          <a:p>
            <a:pPr marL="0" lvl="0" indent="0" algn="l" rtl="0">
              <a:lnSpc>
                <a:spcPct val="90000"/>
              </a:lnSpc>
              <a:spcBef>
                <a:spcPts val="1001"/>
              </a:spcBef>
              <a:buNone/>
              <a:tabLst>
                <a:tab pos="0" algn="l"/>
              </a:tabLst>
            </a:pPr>
            <a:r>
              <a:rPr lang="fr-FR" sz="1600" b="1" dirty="0">
                <a:solidFill>
                  <a:srgbClr val="000000"/>
                </a:solidFill>
                <a:latin typeface="Arial" pitchFamily="18"/>
              </a:rPr>
              <a:t>. Tableau H12 (-1199)</a:t>
            </a:r>
          </a:p>
          <a:p>
            <a:pPr marL="0" lvl="0" indent="0" algn="l" rtl="0">
              <a:lnSpc>
                <a:spcPct val="90000"/>
              </a:lnSpc>
              <a:spcBef>
                <a:spcPts val="1001"/>
              </a:spcBef>
              <a:buNone/>
              <a:tabLst>
                <a:tab pos="0" algn="l"/>
              </a:tabLst>
            </a:pPr>
            <a:r>
              <a:rPr lang="fr-FR" sz="1600" b="1" dirty="0">
                <a:solidFill>
                  <a:srgbClr val="000000"/>
                </a:solidFill>
                <a:latin typeface="Arial" pitchFamily="18"/>
              </a:rPr>
              <a:t>  Yann Le Roch 1/8</a:t>
            </a:r>
            <a:endParaRPr lang="fr-FR" sz="1600" dirty="0">
              <a:solidFill>
                <a:srgbClr val="000000"/>
              </a:solidFill>
              <a:latin typeface="Arial"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a:p>
            <a:pPr lvl="0" algn="l" rtl="0">
              <a:lnSpc>
                <a:spcPct val="90000"/>
              </a:lnSpc>
              <a:spcBef>
                <a:spcPts val="1001"/>
              </a:spcBef>
              <a:tabLst>
                <a:tab pos="0" algn="l"/>
              </a:tabLst>
            </a:pPr>
            <a:r>
              <a:rPr lang="fr-FR" sz="1600" b="1" dirty="0">
                <a:solidFill>
                  <a:srgbClr val="000000"/>
                </a:solidFill>
                <a:latin typeface="Arial" pitchFamily="18"/>
              </a:rPr>
              <a:t>Tableau H8 (-799)</a:t>
            </a:r>
          </a:p>
          <a:p>
            <a:pPr lvl="0" algn="l" rtl="0">
              <a:lnSpc>
                <a:spcPct val="90000"/>
              </a:lnSpc>
              <a:spcBef>
                <a:spcPts val="1001"/>
              </a:spcBef>
              <a:tabLst>
                <a:tab pos="0" algn="l"/>
              </a:tabLst>
            </a:pPr>
            <a:r>
              <a:rPr lang="fr-FR" sz="1600" b="1" dirty="0">
                <a:solidFill>
                  <a:srgbClr val="000000"/>
                </a:solidFill>
                <a:latin typeface="Arial" pitchFamily="18"/>
              </a:rPr>
              <a:t>Ismaël Bouchart 1/8</a:t>
            </a:r>
            <a:endParaRPr lang="fr-FR" sz="1600" dirty="0">
              <a:solidFill>
                <a:srgbClr val="000000"/>
              </a:solidFill>
              <a:latin typeface="Arial"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a:p>
            <a:pPr lvl="0" algn="l" rtl="0">
              <a:lnSpc>
                <a:spcPct val="90000"/>
              </a:lnSpc>
              <a:spcBef>
                <a:spcPts val="1001"/>
              </a:spcBef>
              <a:tabLst>
                <a:tab pos="0" algn="l"/>
              </a:tabLst>
            </a:pPr>
            <a:r>
              <a:rPr lang="fr-FR" sz="1600" b="1" dirty="0">
                <a:solidFill>
                  <a:srgbClr val="000000"/>
                </a:solidFill>
                <a:latin typeface="Arial" pitchFamily="18"/>
              </a:rPr>
              <a:t>Tableau F9 (-1000 pts)</a:t>
            </a:r>
          </a:p>
          <a:p>
            <a:pPr lvl="0" algn="l" rtl="0">
              <a:lnSpc>
                <a:spcPct val="90000"/>
              </a:lnSpc>
              <a:spcBef>
                <a:spcPts val="1001"/>
              </a:spcBef>
              <a:tabLst>
                <a:tab pos="0" algn="l"/>
              </a:tabLst>
            </a:pPr>
            <a:r>
              <a:rPr lang="fr-FR" sz="1600" b="1" dirty="0">
                <a:solidFill>
                  <a:srgbClr val="000000"/>
                </a:solidFill>
                <a:latin typeface="Arial" pitchFamily="18"/>
              </a:rPr>
              <a:t>Janine SKENADJI se classe 4</a:t>
            </a:r>
            <a:r>
              <a:rPr lang="fr-FR" sz="1600" b="1" baseline="30000" dirty="0">
                <a:solidFill>
                  <a:srgbClr val="000000"/>
                </a:solidFill>
                <a:latin typeface="Arial" pitchFamily="18"/>
              </a:rPr>
              <a:t>eme</a:t>
            </a:r>
            <a:r>
              <a:rPr lang="fr-FR" sz="1600" b="1" dirty="0">
                <a:solidFill>
                  <a:srgbClr val="000000"/>
                </a:solidFill>
                <a:latin typeface="Arial" pitchFamily="18"/>
              </a:rPr>
              <a:t> de la compétition</a:t>
            </a:r>
          </a:p>
          <a:p>
            <a:pPr lvl="0" algn="l" rtl="0">
              <a:lnSpc>
                <a:spcPct val="90000"/>
              </a:lnSpc>
              <a:spcBef>
                <a:spcPts val="1001"/>
              </a:spcBef>
              <a:tabLst>
                <a:tab pos="0" algn="l"/>
              </a:tabLst>
            </a:pPr>
            <a:endParaRPr lang="fr-FR" sz="1600" dirty="0">
              <a:solidFill>
                <a:srgbClr val="000000"/>
              </a:solidFill>
              <a:latin typeface="Calibri"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p:txBody>
      </p:sp>
      <p:pic>
        <p:nvPicPr>
          <p:cNvPr id="5" name="Image 4">
            <a:extLst>
              <a:ext uri="{FF2B5EF4-FFF2-40B4-BE49-F238E27FC236}">
                <a16:creationId xmlns:a16="http://schemas.microsoft.com/office/drawing/2014/main" id="{2D8C2911-9BF4-80DE-CCA7-59E15CFCCE9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98208" y="1042242"/>
            <a:ext cx="7594979" cy="5620623"/>
          </a:xfrm>
          <a:prstGeom prst="rect">
            <a:avLst/>
          </a:prstGeom>
        </p:spPr>
      </p:pic>
      <p:pic>
        <p:nvPicPr>
          <p:cNvPr id="6" name="Image 5">
            <a:extLst>
              <a:ext uri="{FF2B5EF4-FFF2-40B4-BE49-F238E27FC236}">
                <a16:creationId xmlns:a16="http://schemas.microsoft.com/office/drawing/2014/main" id="{84449CA9-568C-84CA-F4C5-152534ED4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7361" y="195135"/>
            <a:ext cx="3408604" cy="2134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5642A12C-0435-BB70-2D41-15BD58C98467}"/>
              </a:ext>
            </a:extLst>
          </p:cNvPr>
          <p:cNvSpPr txBox="1">
            <a:spLocks noGrp="1"/>
          </p:cNvSpPr>
          <p:nvPr>
            <p:ph type="title" idx="4294967295"/>
          </p:nvPr>
        </p:nvSpPr>
        <p:spPr>
          <a:xfrm>
            <a:off x="838080" y="365040"/>
            <a:ext cx="10514880" cy="597960"/>
          </a:xfrm>
        </p:spPr>
        <p:txBody>
          <a:bodyPr vert="horz" wrap="square" lIns="90000" tIns="45000" rIns="90000" bIns="45000">
            <a:normAutofit/>
          </a:bodyPr>
          <a:lstStyle/>
          <a:p>
            <a:pPr lvl="0" rtl="0">
              <a:lnSpc>
                <a:spcPct val="90000"/>
              </a:lnSpc>
            </a:pPr>
            <a:r>
              <a:rPr lang="fr-FR" sz="2000" b="1" dirty="0">
                <a:solidFill>
                  <a:srgbClr val="000000"/>
                </a:solidFill>
                <a:latin typeface="Arial" pitchFamily="18"/>
              </a:rPr>
              <a:t>CHAMPIONNAT DU FINISTÈRE</a:t>
            </a:r>
          </a:p>
        </p:txBody>
      </p:sp>
      <p:sp>
        <p:nvSpPr>
          <p:cNvPr id="3" name="PlaceHolder 2">
            <a:extLst>
              <a:ext uri="{FF2B5EF4-FFF2-40B4-BE49-F238E27FC236}">
                <a16:creationId xmlns:a16="http://schemas.microsoft.com/office/drawing/2014/main" id="{61F2481B-8E80-E15A-E567-A2B6F1AC61C6}"/>
              </a:ext>
            </a:extLst>
          </p:cNvPr>
          <p:cNvSpPr txBox="1">
            <a:spLocks noGrp="1"/>
          </p:cNvSpPr>
          <p:nvPr>
            <p:ph type="body" idx="4294967295"/>
          </p:nvPr>
        </p:nvSpPr>
        <p:spPr>
          <a:xfrm>
            <a:off x="1387799" y="1409039"/>
            <a:ext cx="10142280" cy="4927965"/>
          </a:xfrm>
        </p:spPr>
        <p:txBody>
          <a:bodyPr vert="horz" wrap="square" lIns="90000" tIns="45000" rIns="90000" bIns="45000" anchor="t">
            <a:noAutofit/>
          </a:bodyPr>
          <a:lstStyle/>
          <a:p>
            <a:pPr lvl="0" algn="l" rtl="0">
              <a:lnSpc>
                <a:spcPct val="90000"/>
              </a:lnSpc>
              <a:spcBef>
                <a:spcPts val="1001"/>
              </a:spcBef>
              <a:tabLst>
                <a:tab pos="0" algn="l"/>
              </a:tabLst>
            </a:pPr>
            <a:r>
              <a:rPr lang="fr-FR" sz="1800" b="1" dirty="0">
                <a:solidFill>
                  <a:srgbClr val="000000"/>
                </a:solidFill>
                <a:latin typeface="Arial" pitchFamily="18"/>
              </a:rPr>
              <a:t>18 Participants au Finistère</a:t>
            </a:r>
          </a:p>
          <a:p>
            <a:pPr lvl="0" algn="l" rtl="0">
              <a:lnSpc>
                <a:spcPct val="90000"/>
              </a:lnSpc>
              <a:spcBef>
                <a:spcPts val="1001"/>
              </a:spcBef>
              <a:tabLst>
                <a:tab pos="0" algn="l"/>
              </a:tabLst>
            </a:pPr>
            <a:r>
              <a:rPr lang="fr-FR" sz="1800" b="1" dirty="0">
                <a:solidFill>
                  <a:srgbClr val="000000"/>
                </a:solidFill>
                <a:latin typeface="Arial" pitchFamily="18"/>
              </a:rPr>
              <a:t>Tableau Cadet garçon</a:t>
            </a:r>
          </a:p>
          <a:p>
            <a:pPr lvl="0" algn="l" rtl="0">
              <a:lnSpc>
                <a:spcPct val="90000"/>
              </a:lnSpc>
              <a:spcBef>
                <a:spcPts val="1001"/>
              </a:spcBef>
              <a:tabLst>
                <a:tab pos="0" algn="l"/>
              </a:tabLst>
            </a:pPr>
            <a:r>
              <a:rPr lang="fr-FR" sz="1800" dirty="0">
                <a:solidFill>
                  <a:srgbClr val="000000"/>
                </a:solidFill>
                <a:latin typeface="Arial" pitchFamily="18"/>
              </a:rPr>
              <a:t>Ismaël BOUCHART s’incline en 32ème de finale</a:t>
            </a:r>
          </a:p>
          <a:p>
            <a:pPr lvl="0" algn="l" rtl="0">
              <a:lnSpc>
                <a:spcPct val="90000"/>
              </a:lnSpc>
              <a:spcBef>
                <a:spcPts val="1001"/>
              </a:spcBef>
              <a:tabLst>
                <a:tab pos="0" algn="l"/>
              </a:tabLst>
            </a:pPr>
            <a:r>
              <a:rPr lang="fr-FR" sz="1800" dirty="0">
                <a:solidFill>
                  <a:srgbClr val="000000"/>
                </a:solidFill>
                <a:latin typeface="Arial" pitchFamily="18"/>
              </a:rPr>
              <a:t>Tao Porhel s’incline en poule</a:t>
            </a:r>
          </a:p>
          <a:p>
            <a:pPr marL="0" lvl="0" indent="0" algn="l" rtl="0">
              <a:lnSpc>
                <a:spcPct val="90000"/>
              </a:lnSpc>
              <a:spcBef>
                <a:spcPts val="1001"/>
              </a:spcBef>
              <a:buNone/>
              <a:tabLst>
                <a:tab pos="0" algn="l"/>
              </a:tabLst>
            </a:pPr>
            <a:endParaRPr lang="fr-FR" sz="1800" dirty="0">
              <a:solidFill>
                <a:srgbClr val="000000"/>
              </a:solidFill>
              <a:latin typeface="Calibri" pitchFamily="18"/>
            </a:endParaRPr>
          </a:p>
          <a:p>
            <a:pPr lvl="0" algn="l" rtl="0">
              <a:lnSpc>
                <a:spcPct val="90000"/>
              </a:lnSpc>
              <a:spcBef>
                <a:spcPts val="1001"/>
              </a:spcBef>
              <a:tabLst>
                <a:tab pos="0" algn="l"/>
              </a:tabLst>
            </a:pPr>
            <a:r>
              <a:rPr lang="fr-FR" sz="1800" b="1" dirty="0">
                <a:solidFill>
                  <a:srgbClr val="000000"/>
                </a:solidFill>
                <a:latin typeface="Arial" pitchFamily="18"/>
              </a:rPr>
              <a:t>Tableau cadette fille</a:t>
            </a:r>
          </a:p>
          <a:p>
            <a:pPr lvl="0" algn="l" rtl="0">
              <a:lnSpc>
                <a:spcPct val="90000"/>
              </a:lnSpc>
              <a:spcBef>
                <a:spcPts val="1001"/>
              </a:spcBef>
              <a:tabLst>
                <a:tab pos="0" algn="l"/>
              </a:tabLst>
            </a:pPr>
            <a:r>
              <a:rPr lang="fr-FR" sz="1800" dirty="0">
                <a:solidFill>
                  <a:srgbClr val="000000"/>
                </a:solidFill>
                <a:latin typeface="Arial" pitchFamily="18"/>
              </a:rPr>
              <a:t>Ludivine POULIQUEN s’incline en 1/4 de finale et s’accorde la 7</a:t>
            </a:r>
            <a:r>
              <a:rPr lang="fr-FR" sz="1800" i="1" baseline="33000" dirty="0">
                <a:solidFill>
                  <a:srgbClr val="000000"/>
                </a:solidFill>
                <a:latin typeface="Arial" pitchFamily="18"/>
              </a:rPr>
              <a:t>eme</a:t>
            </a:r>
            <a:r>
              <a:rPr lang="fr-FR" sz="1800" dirty="0">
                <a:solidFill>
                  <a:srgbClr val="000000"/>
                </a:solidFill>
                <a:latin typeface="Arial" pitchFamily="18"/>
              </a:rPr>
              <a:t> place et se qualifie au Bretagne</a:t>
            </a:r>
          </a:p>
          <a:p>
            <a:pPr lvl="0" algn="l" rtl="0">
              <a:lnSpc>
                <a:spcPct val="90000"/>
              </a:lnSpc>
              <a:spcBef>
                <a:spcPts val="1001"/>
              </a:spcBef>
              <a:tabLst>
                <a:tab pos="0" algn="l"/>
              </a:tabLst>
            </a:pPr>
            <a:r>
              <a:rPr lang="fr-FR" sz="1800" dirty="0">
                <a:solidFill>
                  <a:srgbClr val="000000"/>
                </a:solidFill>
                <a:latin typeface="Arial" pitchFamily="18"/>
              </a:rPr>
              <a:t>Salomé Gouriou s’incline en ¼ de finale et se qualifie au Bretagne</a:t>
            </a:r>
          </a:p>
          <a:p>
            <a:pPr lvl="0" algn="l" rtl="0">
              <a:lnSpc>
                <a:spcPct val="90000"/>
              </a:lnSpc>
              <a:spcBef>
                <a:spcPts val="1001"/>
              </a:spcBef>
              <a:tabLst>
                <a:tab pos="0" algn="l"/>
              </a:tabLst>
            </a:pPr>
            <a:endParaRPr lang="fr-FR" sz="1800" dirty="0">
              <a:solidFill>
                <a:srgbClr val="000000"/>
              </a:solidFill>
              <a:latin typeface="Calibri" pitchFamily="18"/>
            </a:endParaRPr>
          </a:p>
          <a:p>
            <a:pPr lvl="0" algn="l" rtl="0">
              <a:lnSpc>
                <a:spcPct val="90000"/>
              </a:lnSpc>
              <a:spcBef>
                <a:spcPts val="1001"/>
              </a:spcBef>
              <a:tabLst>
                <a:tab pos="0" algn="l"/>
              </a:tabLst>
            </a:pPr>
            <a:r>
              <a:rPr lang="fr-FR" sz="1800" b="1" dirty="0">
                <a:solidFill>
                  <a:srgbClr val="000000"/>
                </a:solidFill>
                <a:latin typeface="Arial" pitchFamily="18"/>
              </a:rPr>
              <a:t>Tableau cadet</a:t>
            </a:r>
          </a:p>
          <a:p>
            <a:pPr lvl="0" algn="l" rtl="0">
              <a:lnSpc>
                <a:spcPct val="90000"/>
              </a:lnSpc>
              <a:spcBef>
                <a:spcPts val="1001"/>
              </a:spcBef>
              <a:tabLst>
                <a:tab pos="0" algn="l"/>
              </a:tabLst>
            </a:pPr>
            <a:r>
              <a:rPr lang="fr-FR" sz="1800" dirty="0">
                <a:solidFill>
                  <a:srgbClr val="000000"/>
                </a:solidFill>
                <a:latin typeface="Arial" pitchFamily="18"/>
              </a:rPr>
              <a:t>Maxence HUCHON s’incline en Poule</a:t>
            </a:r>
          </a:p>
          <a:p>
            <a:pPr lvl="0" algn="l" rtl="0">
              <a:lnSpc>
                <a:spcPct val="90000"/>
              </a:lnSpc>
              <a:spcBef>
                <a:spcPts val="1001"/>
              </a:spcBef>
              <a:tabLst>
                <a:tab pos="0" algn="l"/>
              </a:tabLst>
            </a:pPr>
            <a:r>
              <a:rPr lang="fr-FR" sz="1800" dirty="0">
                <a:solidFill>
                  <a:srgbClr val="000000"/>
                </a:solidFill>
                <a:latin typeface="Arial" pitchFamily="18"/>
              </a:rPr>
              <a:t>Quentin Appéré s’incline en Poule</a:t>
            </a:r>
          </a:p>
          <a:p>
            <a:pPr lvl="0" algn="l" rtl="0">
              <a:lnSpc>
                <a:spcPct val="90000"/>
              </a:lnSpc>
              <a:spcBef>
                <a:spcPts val="1001"/>
              </a:spcBef>
              <a:tabLst>
                <a:tab pos="0" algn="l"/>
              </a:tabLst>
            </a:pPr>
            <a:r>
              <a:rPr lang="fr-FR" sz="1800" dirty="0">
                <a:solidFill>
                  <a:srgbClr val="000000"/>
                </a:solidFill>
                <a:latin typeface="Arial" pitchFamily="18"/>
              </a:rPr>
              <a:t>Jules Conraux s’incline en 1/32</a:t>
            </a:r>
          </a:p>
          <a:p>
            <a:pPr lvl="0" algn="l" rtl="0">
              <a:lnSpc>
                <a:spcPct val="90000"/>
              </a:lnSpc>
              <a:spcBef>
                <a:spcPts val="1001"/>
              </a:spcBef>
              <a:tabLst>
                <a:tab pos="0" algn="l"/>
              </a:tabLst>
            </a:pPr>
            <a:endParaRPr lang="fr-FR" sz="1600" dirty="0">
              <a:solidFill>
                <a:srgbClr val="000000"/>
              </a:solidFill>
              <a:latin typeface="Arial" pitchFamily="18"/>
            </a:endParaRPr>
          </a:p>
          <a:p>
            <a:pPr marL="0" lvl="0" indent="0" algn="l" rtl="0">
              <a:lnSpc>
                <a:spcPct val="90000"/>
              </a:lnSpc>
              <a:spcBef>
                <a:spcPts val="1001"/>
              </a:spcBef>
              <a:buNone/>
              <a:tabLst>
                <a:tab pos="0" algn="l"/>
              </a:tabLst>
            </a:pPr>
            <a:endParaRPr lang="fr-FR" sz="1600" dirty="0">
              <a:solidFill>
                <a:srgbClr val="000000"/>
              </a:solidFill>
              <a:latin typeface="Arial"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p:txBody>
      </p:sp>
      <p:pic>
        <p:nvPicPr>
          <p:cNvPr id="14" name="Image 13">
            <a:extLst>
              <a:ext uri="{FF2B5EF4-FFF2-40B4-BE49-F238E27FC236}">
                <a16:creationId xmlns:a16="http://schemas.microsoft.com/office/drawing/2014/main" id="{6BFB3ED6-5690-AF93-9AD7-EA1DC48428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54623" y="2323951"/>
            <a:ext cx="976078" cy="1235541"/>
          </a:xfrm>
          <a:prstGeom prst="rect">
            <a:avLst/>
          </a:prstGeom>
        </p:spPr>
      </p:pic>
      <p:sp>
        <p:nvSpPr>
          <p:cNvPr id="15" name="ZoneTexte 14">
            <a:extLst>
              <a:ext uri="{FF2B5EF4-FFF2-40B4-BE49-F238E27FC236}">
                <a16:creationId xmlns:a16="http://schemas.microsoft.com/office/drawing/2014/main" id="{0F789618-3EBF-F2D3-34CD-D19A0085D3AA}"/>
              </a:ext>
            </a:extLst>
          </p:cNvPr>
          <p:cNvSpPr txBox="1"/>
          <p:nvPr/>
        </p:nvSpPr>
        <p:spPr>
          <a:xfrm flipH="1">
            <a:off x="12926938" y="3411356"/>
            <a:ext cx="771786" cy="923330"/>
          </a:xfrm>
          <a:prstGeom prst="rect">
            <a:avLst/>
          </a:prstGeom>
          <a:noFill/>
        </p:spPr>
        <p:txBody>
          <a:bodyPr wrap="square" rtlCol="0">
            <a:spAutoFit/>
          </a:bodyPr>
          <a:lstStyle/>
          <a:p>
            <a:r>
              <a:rPr lang="fr-FR" sz="900" dirty="0">
                <a:hlinkClick r:id="rId4" tooltip="http://moniteursportif.be/catalogues-formations/?SingleProduct=75"/>
              </a:rPr>
              <a:t>Cette photo</a:t>
            </a:r>
            <a:r>
              <a:rPr lang="fr-FR" sz="900" dirty="0"/>
              <a:t> par Auteur inconnu est soumise à la licence </a:t>
            </a:r>
            <a:r>
              <a:rPr lang="fr-FR" sz="900" dirty="0">
                <a:hlinkClick r:id="rId5" tooltip="https://creativecommons.org/licenses/by-nc-nd/3.0/"/>
              </a:rPr>
              <a:t>CC BY-NC-ND</a:t>
            </a:r>
            <a:endParaRPr lang="fr-FR" sz="900" dirty="0"/>
          </a:p>
        </p:txBody>
      </p:sp>
      <p:pic>
        <p:nvPicPr>
          <p:cNvPr id="16" name="Image 15">
            <a:extLst>
              <a:ext uri="{FF2B5EF4-FFF2-40B4-BE49-F238E27FC236}">
                <a16:creationId xmlns:a16="http://schemas.microsoft.com/office/drawing/2014/main" id="{C9508F08-497B-622B-D2B9-9C72AA0A9A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1080" y="365040"/>
            <a:ext cx="3230310" cy="22072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3C738182-9F2F-9435-DBAC-A00F10012FEC}"/>
              </a:ext>
            </a:extLst>
          </p:cNvPr>
          <p:cNvSpPr txBox="1">
            <a:spLocks noGrp="1"/>
          </p:cNvSpPr>
          <p:nvPr>
            <p:ph type="title" idx="4294967295"/>
          </p:nvPr>
        </p:nvSpPr>
        <p:spPr>
          <a:xfrm>
            <a:off x="838080" y="365040"/>
            <a:ext cx="10514880" cy="597960"/>
          </a:xfrm>
        </p:spPr>
        <p:txBody>
          <a:bodyPr vert="horz" wrap="square" lIns="90000" tIns="45000" rIns="90000" bIns="45000">
            <a:normAutofit/>
          </a:bodyPr>
          <a:lstStyle/>
          <a:p>
            <a:pPr lvl="0" rtl="0">
              <a:lnSpc>
                <a:spcPct val="90000"/>
              </a:lnSpc>
            </a:pPr>
            <a:r>
              <a:rPr lang="fr-FR" sz="2400" b="1" dirty="0">
                <a:solidFill>
                  <a:srgbClr val="000000"/>
                </a:solidFill>
                <a:latin typeface="Arial" pitchFamily="18"/>
              </a:rPr>
              <a:t>CHAMPIONNAT DE BRETAGNE</a:t>
            </a:r>
          </a:p>
        </p:txBody>
      </p:sp>
      <p:sp>
        <p:nvSpPr>
          <p:cNvPr id="3" name="PlaceHolder 2">
            <a:extLst>
              <a:ext uri="{FF2B5EF4-FFF2-40B4-BE49-F238E27FC236}">
                <a16:creationId xmlns:a16="http://schemas.microsoft.com/office/drawing/2014/main" id="{F211DD01-07A6-2A35-3CBF-DE43F2809837}"/>
              </a:ext>
            </a:extLst>
          </p:cNvPr>
          <p:cNvSpPr txBox="1">
            <a:spLocks noGrp="1"/>
          </p:cNvSpPr>
          <p:nvPr>
            <p:ph type="body" idx="4294967295"/>
          </p:nvPr>
        </p:nvSpPr>
        <p:spPr>
          <a:xfrm>
            <a:off x="1027799" y="1270080"/>
            <a:ext cx="10142280" cy="4350600"/>
          </a:xfrm>
        </p:spPr>
        <p:txBody>
          <a:bodyPr vert="horz" wrap="square" lIns="90000" tIns="45000" rIns="90000" bIns="45000" anchor="t">
            <a:noAutofit/>
          </a:bodyPr>
          <a:lstStyle/>
          <a:p>
            <a:pPr lvl="0" algn="l" rtl="0">
              <a:lnSpc>
                <a:spcPct val="90000"/>
              </a:lnSpc>
              <a:spcBef>
                <a:spcPts val="1001"/>
              </a:spcBef>
              <a:tabLst>
                <a:tab pos="0" algn="l"/>
              </a:tabLst>
            </a:pPr>
            <a:r>
              <a:rPr lang="fr-FR" sz="1800" b="1" dirty="0">
                <a:solidFill>
                  <a:srgbClr val="000000"/>
                </a:solidFill>
                <a:latin typeface="Arial" pitchFamily="18"/>
              </a:rPr>
              <a:t>Tableau double cadette </a:t>
            </a:r>
          </a:p>
          <a:p>
            <a:pPr marL="0" lvl="0" indent="0" algn="l" rtl="0">
              <a:lnSpc>
                <a:spcPct val="90000"/>
              </a:lnSpc>
              <a:spcBef>
                <a:spcPts val="1001"/>
              </a:spcBef>
              <a:buNone/>
              <a:tabLst>
                <a:tab pos="0" algn="l"/>
              </a:tabLst>
            </a:pPr>
            <a:r>
              <a:rPr lang="fr-FR" sz="1800" b="1" dirty="0">
                <a:solidFill>
                  <a:srgbClr val="000000"/>
                </a:solidFill>
                <a:latin typeface="Arial" pitchFamily="18"/>
              </a:rPr>
              <a:t>Ludivine et Salomé s’inclinent en ¼ de Finale</a:t>
            </a:r>
          </a:p>
          <a:p>
            <a:pPr lvl="0" algn="l" rtl="0">
              <a:lnSpc>
                <a:spcPct val="90000"/>
              </a:lnSpc>
              <a:spcBef>
                <a:spcPts val="1001"/>
              </a:spcBef>
              <a:tabLst>
                <a:tab pos="0" algn="l"/>
              </a:tabLst>
            </a:pPr>
            <a:endParaRPr lang="fr-FR" sz="1800" b="1" dirty="0">
              <a:solidFill>
                <a:srgbClr val="000000"/>
              </a:solidFill>
              <a:latin typeface="Arial" pitchFamily="18"/>
            </a:endParaRPr>
          </a:p>
          <a:p>
            <a:pPr lvl="0" algn="l" rtl="0">
              <a:lnSpc>
                <a:spcPct val="90000"/>
              </a:lnSpc>
              <a:spcBef>
                <a:spcPts val="1001"/>
              </a:spcBef>
              <a:tabLst>
                <a:tab pos="0" algn="l"/>
              </a:tabLst>
            </a:pPr>
            <a:endParaRPr lang="fr-FR" sz="1800" b="1" dirty="0">
              <a:solidFill>
                <a:srgbClr val="000000"/>
              </a:solidFill>
              <a:latin typeface="Arial" pitchFamily="18"/>
            </a:endParaRPr>
          </a:p>
          <a:p>
            <a:pPr lvl="0" algn="l" rtl="0">
              <a:lnSpc>
                <a:spcPct val="90000"/>
              </a:lnSpc>
              <a:spcBef>
                <a:spcPts val="1001"/>
              </a:spcBef>
              <a:tabLst>
                <a:tab pos="0" algn="l"/>
              </a:tabLst>
            </a:pPr>
            <a:endParaRPr lang="fr-FR" sz="1800" b="1" dirty="0">
              <a:solidFill>
                <a:srgbClr val="FF0000"/>
              </a:solidFill>
              <a:latin typeface="Arial" pitchFamily="18"/>
            </a:endParaRPr>
          </a:p>
          <a:p>
            <a:pPr lvl="0" algn="l" rtl="0">
              <a:lnSpc>
                <a:spcPct val="90000"/>
              </a:lnSpc>
              <a:spcBef>
                <a:spcPts val="1001"/>
              </a:spcBef>
              <a:tabLst>
                <a:tab pos="0" algn="l"/>
              </a:tabLst>
            </a:pPr>
            <a:endParaRPr lang="fr-FR" sz="1800" b="1" dirty="0">
              <a:solidFill>
                <a:srgbClr val="FF0000"/>
              </a:solidFill>
              <a:latin typeface="Arial" pitchFamily="18"/>
            </a:endParaRPr>
          </a:p>
          <a:p>
            <a:pPr lvl="0" algn="l" rtl="0">
              <a:lnSpc>
                <a:spcPct val="90000"/>
              </a:lnSpc>
              <a:spcBef>
                <a:spcPts val="1001"/>
              </a:spcBef>
              <a:tabLst>
                <a:tab pos="0" algn="l"/>
              </a:tabLst>
            </a:pPr>
            <a:r>
              <a:rPr lang="fr-FR" sz="1800" b="1" dirty="0">
                <a:latin typeface="Arial" pitchFamily="18"/>
              </a:rPr>
              <a:t>Tableau Handi Sport Debout</a:t>
            </a:r>
          </a:p>
          <a:p>
            <a:pPr marL="0" lvl="0" indent="0" algn="l" rtl="0">
              <a:lnSpc>
                <a:spcPct val="90000"/>
              </a:lnSpc>
              <a:spcBef>
                <a:spcPts val="1001"/>
              </a:spcBef>
              <a:buNone/>
              <a:tabLst>
                <a:tab pos="0" algn="l"/>
              </a:tabLst>
            </a:pPr>
            <a:r>
              <a:rPr lang="fr-FR" sz="1800" b="1" dirty="0">
                <a:solidFill>
                  <a:srgbClr val="000000"/>
                </a:solidFill>
                <a:latin typeface="Arial" pitchFamily="18"/>
              </a:rPr>
              <a:t>Cédric Moysan s’incline en Finale  </a:t>
            </a:r>
          </a:p>
          <a:p>
            <a:pPr marL="0" lvl="0" indent="0" algn="l" rtl="0">
              <a:lnSpc>
                <a:spcPct val="90000"/>
              </a:lnSpc>
              <a:spcBef>
                <a:spcPts val="1001"/>
              </a:spcBef>
              <a:buNone/>
              <a:tabLst>
                <a:tab pos="0" algn="l"/>
              </a:tabLst>
            </a:pPr>
            <a:r>
              <a:rPr lang="fr-FR" sz="1800" b="1" dirty="0">
                <a:solidFill>
                  <a:srgbClr val="000000"/>
                </a:solidFill>
                <a:latin typeface="Arial" pitchFamily="18"/>
              </a:rPr>
              <a:t>En double il devient champion de Bretagne avec Quentin Richer Du PPC Kerhuon</a:t>
            </a:r>
          </a:p>
          <a:p>
            <a:pPr marL="0" lvl="0" indent="0" algn="l" rtl="0">
              <a:lnSpc>
                <a:spcPct val="90000"/>
              </a:lnSpc>
              <a:spcBef>
                <a:spcPts val="1001"/>
              </a:spcBef>
              <a:buNone/>
              <a:tabLst>
                <a:tab pos="0" algn="l"/>
              </a:tabLst>
            </a:pPr>
            <a:r>
              <a:rPr lang="fr-FR" sz="1800" b="1" dirty="0">
                <a:solidFill>
                  <a:srgbClr val="000000"/>
                </a:solidFill>
                <a:latin typeface="Arial" pitchFamily="18"/>
              </a:rPr>
              <a:t>Participation au France Handi et se classe 3</a:t>
            </a:r>
            <a:r>
              <a:rPr lang="fr-FR" sz="1800" b="1" baseline="30000" dirty="0">
                <a:solidFill>
                  <a:srgbClr val="000000"/>
                </a:solidFill>
                <a:latin typeface="Arial" pitchFamily="18"/>
              </a:rPr>
              <a:t>ème</a:t>
            </a:r>
            <a:r>
              <a:rPr lang="fr-FR" sz="1800" b="1" dirty="0">
                <a:solidFill>
                  <a:srgbClr val="000000"/>
                </a:solidFill>
                <a:latin typeface="Arial" pitchFamily="18"/>
              </a:rPr>
              <a:t> </a:t>
            </a:r>
            <a:endParaRPr lang="fr-FR" sz="1800" dirty="0">
              <a:solidFill>
                <a:srgbClr val="000000"/>
              </a:solidFill>
              <a:latin typeface="Arial"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p:txBody>
      </p:sp>
      <p:pic>
        <p:nvPicPr>
          <p:cNvPr id="4" name="Image 3">
            <a:extLst>
              <a:ext uri="{FF2B5EF4-FFF2-40B4-BE49-F238E27FC236}">
                <a16:creationId xmlns:a16="http://schemas.microsoft.com/office/drawing/2014/main" id="{C8D50D7D-0FE2-2752-A28A-8086CA2EB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559" y="365040"/>
            <a:ext cx="2315360" cy="1757260"/>
          </a:xfrm>
          <a:prstGeom prst="rect">
            <a:avLst/>
          </a:prstGeom>
          <a:ln>
            <a:noFill/>
          </a:ln>
          <a:effectLst>
            <a:softEdge rad="112500"/>
          </a:effectLst>
        </p:spPr>
      </p:pic>
      <p:pic>
        <p:nvPicPr>
          <p:cNvPr id="8" name="Image 7">
            <a:extLst>
              <a:ext uri="{FF2B5EF4-FFF2-40B4-BE49-F238E27FC236}">
                <a16:creationId xmlns:a16="http://schemas.microsoft.com/office/drawing/2014/main" id="{56784B15-677C-9B89-D170-6520B85E8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542" y="570909"/>
            <a:ext cx="1808177" cy="35365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532251567"/>
              </p:ext>
            </p:extLst>
          </p:nvPr>
        </p:nvGraphicFramePr>
        <p:xfrm>
          <a:off x="1992244" y="288236"/>
          <a:ext cx="8128000" cy="6321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DB243DE1-4236-7052-D709-5C8316E7D8F5}"/>
              </a:ext>
            </a:extLst>
          </p:cNvPr>
          <p:cNvSpPr txBox="1"/>
          <p:nvPr/>
        </p:nvSpPr>
        <p:spPr>
          <a:xfrm>
            <a:off x="3749879" y="4135772"/>
            <a:ext cx="5486400" cy="461665"/>
          </a:xfrm>
          <a:prstGeom prst="rect">
            <a:avLst/>
          </a:prstGeom>
          <a:noFill/>
        </p:spPr>
        <p:txBody>
          <a:bodyPr wrap="square" rtlCol="0">
            <a:spAutoFit/>
          </a:bodyPr>
          <a:lstStyle/>
          <a:p>
            <a:r>
              <a:rPr lang="fr-FR" sz="2400" dirty="0">
                <a:cs typeface="Arial" panose="020B0604020202020204" pitchFamily="34" charset="0"/>
              </a:rPr>
              <a:t>Présentation de nouveaux documents</a:t>
            </a:r>
          </a:p>
        </p:txBody>
      </p:sp>
    </p:spTree>
    <p:extLst>
      <p:ext uri="{BB962C8B-B14F-4D97-AF65-F5344CB8AC3E}">
        <p14:creationId xmlns:p14="http://schemas.microsoft.com/office/powerpoint/2010/main" val="214496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013B79AD-028C-117C-DC6C-4EA9486B10BD}"/>
              </a:ext>
            </a:extLst>
          </p:cNvPr>
          <p:cNvSpPr txBox="1">
            <a:spLocks noGrp="1"/>
          </p:cNvSpPr>
          <p:nvPr>
            <p:ph type="title" idx="4294967295"/>
          </p:nvPr>
        </p:nvSpPr>
        <p:spPr>
          <a:xfrm>
            <a:off x="838080" y="765092"/>
            <a:ext cx="10514880" cy="442921"/>
          </a:xfrm>
        </p:spPr>
        <p:txBody>
          <a:bodyPr vert="horz" wrap="square" lIns="90000" tIns="45000" rIns="90000" bIns="45000">
            <a:noAutofit/>
          </a:bodyPr>
          <a:lstStyle/>
          <a:p>
            <a:pPr lvl="0" algn="ctr" rtl="0">
              <a:lnSpc>
                <a:spcPct val="90000"/>
              </a:lnSpc>
            </a:pPr>
            <a:r>
              <a:rPr lang="fr-FR" sz="2800" b="1" dirty="0">
                <a:latin typeface="Arial" pitchFamily="18"/>
              </a:rPr>
              <a:t>COUPE NATIONALE VETERAN</a:t>
            </a:r>
          </a:p>
        </p:txBody>
      </p:sp>
      <p:sp>
        <p:nvSpPr>
          <p:cNvPr id="3" name="PlaceHolder 2">
            <a:extLst>
              <a:ext uri="{FF2B5EF4-FFF2-40B4-BE49-F238E27FC236}">
                <a16:creationId xmlns:a16="http://schemas.microsoft.com/office/drawing/2014/main" id="{4670690C-4FE3-1705-1C4F-A97658B1D3A9}"/>
              </a:ext>
            </a:extLst>
          </p:cNvPr>
          <p:cNvSpPr txBox="1">
            <a:spLocks noGrp="1"/>
          </p:cNvSpPr>
          <p:nvPr>
            <p:ph type="body" idx="4294967295"/>
          </p:nvPr>
        </p:nvSpPr>
        <p:spPr>
          <a:xfrm>
            <a:off x="838080" y="1074420"/>
            <a:ext cx="10321560" cy="7321140"/>
          </a:xfrm>
        </p:spPr>
        <p:txBody>
          <a:bodyPr vert="horz" wrap="square" anchor="t">
            <a:noAutofit/>
          </a:bodyPr>
          <a:lstStyle/>
          <a:p>
            <a:pPr marL="0" lvl="0" indent="0" algn="l" rtl="0">
              <a:lnSpc>
                <a:spcPct val="90000"/>
              </a:lnSpc>
              <a:spcBef>
                <a:spcPts val="1001"/>
              </a:spcBef>
              <a:buNone/>
              <a:tabLst>
                <a:tab pos="0" algn="l"/>
              </a:tabLst>
            </a:pPr>
            <a:endParaRPr lang="fr-FR" sz="1600" b="1" dirty="0">
              <a:solidFill>
                <a:srgbClr val="000000"/>
              </a:solidFill>
              <a:latin typeface="Arial" pitchFamily="18"/>
            </a:endParaRPr>
          </a:p>
          <a:p>
            <a:pPr marL="0" lvl="0" indent="0" algn="ctr" rtl="0">
              <a:lnSpc>
                <a:spcPct val="90000"/>
              </a:lnSpc>
              <a:spcBef>
                <a:spcPts val="1001"/>
              </a:spcBef>
              <a:buNone/>
              <a:tabLst>
                <a:tab pos="0" algn="l"/>
              </a:tabLst>
            </a:pPr>
            <a:r>
              <a:rPr lang="fr-FR" sz="1600" dirty="0">
                <a:solidFill>
                  <a:srgbClr val="000000"/>
                </a:solidFill>
                <a:latin typeface="Arial" pitchFamily="18"/>
              </a:rPr>
              <a:t>   </a:t>
            </a:r>
            <a:r>
              <a:rPr lang="fr-FR" b="1" dirty="0">
                <a:solidFill>
                  <a:srgbClr val="000000"/>
                </a:solidFill>
                <a:latin typeface="Arial" pitchFamily="18"/>
              </a:rPr>
              <a:t>La seule équipe engagée en coupe Nationale </a:t>
            </a:r>
          </a:p>
          <a:p>
            <a:pPr marL="0" lvl="0" indent="0" algn="ctr" rtl="0">
              <a:lnSpc>
                <a:spcPct val="90000"/>
              </a:lnSpc>
              <a:spcBef>
                <a:spcPts val="1001"/>
              </a:spcBef>
              <a:buNone/>
              <a:tabLst>
                <a:tab pos="0" algn="l"/>
              </a:tabLst>
            </a:pPr>
            <a:r>
              <a:rPr lang="fr-FR" b="1" dirty="0">
                <a:solidFill>
                  <a:srgbClr val="000000"/>
                </a:solidFill>
                <a:latin typeface="Arial" pitchFamily="18"/>
              </a:rPr>
              <a:t>à Pouldreuzic cette année :</a:t>
            </a:r>
          </a:p>
          <a:p>
            <a:pPr marL="0" lvl="0" indent="0" rtl="0">
              <a:lnSpc>
                <a:spcPct val="90000"/>
              </a:lnSpc>
              <a:spcBef>
                <a:spcPts val="1001"/>
              </a:spcBef>
              <a:buNone/>
              <a:tabLst>
                <a:tab pos="0" algn="l"/>
              </a:tabLst>
            </a:pPr>
            <a:r>
              <a:rPr lang="fr-FR" sz="1600" dirty="0">
                <a:solidFill>
                  <a:srgbClr val="000000"/>
                </a:solidFill>
                <a:latin typeface="Arial" pitchFamily="18"/>
              </a:rPr>
              <a:t>    </a:t>
            </a:r>
          </a:p>
          <a:p>
            <a:pPr lvl="0" algn="l" rtl="0">
              <a:lnSpc>
                <a:spcPct val="90000"/>
              </a:lnSpc>
              <a:spcBef>
                <a:spcPts val="1001"/>
              </a:spcBef>
              <a:tabLst>
                <a:tab pos="0" algn="l"/>
              </a:tabLst>
            </a:pPr>
            <a:endParaRPr lang="fr-FR" sz="1600" b="1" dirty="0">
              <a:solidFill>
                <a:srgbClr val="000000"/>
              </a:solidFill>
              <a:latin typeface="Arial" pitchFamily="18"/>
            </a:endParaRPr>
          </a:p>
          <a:p>
            <a:pPr marL="0" lvl="0" indent="0" algn="l" rtl="0">
              <a:lnSpc>
                <a:spcPct val="90000"/>
              </a:lnSpc>
              <a:spcBef>
                <a:spcPts val="1001"/>
              </a:spcBef>
              <a:buNone/>
              <a:tabLst>
                <a:tab pos="0" algn="l"/>
              </a:tabLst>
            </a:pPr>
            <a:endParaRPr lang="fr-FR" sz="1600" dirty="0">
              <a:solidFill>
                <a:srgbClr val="000000"/>
              </a:solidFill>
              <a:latin typeface="Arial" pitchFamily="18"/>
            </a:endParaRPr>
          </a:p>
          <a:p>
            <a:pPr lvl="0" algn="l" rtl="0">
              <a:lnSpc>
                <a:spcPct val="90000"/>
              </a:lnSpc>
              <a:spcBef>
                <a:spcPts val="1001"/>
              </a:spcBef>
              <a:tabLst>
                <a:tab pos="0" algn="l"/>
              </a:tabLst>
            </a:pPr>
            <a:endParaRPr lang="fr-FR" sz="1600" b="1" dirty="0">
              <a:solidFill>
                <a:srgbClr val="000000"/>
              </a:solidFill>
              <a:latin typeface="Arial" pitchFamily="18"/>
            </a:endParaRPr>
          </a:p>
          <a:p>
            <a:pPr lvl="0" algn="l" rtl="0">
              <a:lnSpc>
                <a:spcPct val="90000"/>
              </a:lnSpc>
              <a:spcBef>
                <a:spcPts val="1001"/>
              </a:spcBef>
              <a:tabLst>
                <a:tab pos="0" algn="l"/>
              </a:tabLst>
            </a:pPr>
            <a:endParaRPr lang="fr-FR" sz="1600" b="1" dirty="0">
              <a:solidFill>
                <a:srgbClr val="000000"/>
              </a:solidFill>
              <a:latin typeface="Arial" pitchFamily="18"/>
            </a:endParaRPr>
          </a:p>
          <a:p>
            <a:pPr lvl="0" algn="l" rtl="0">
              <a:lnSpc>
                <a:spcPct val="90000"/>
              </a:lnSpc>
              <a:spcBef>
                <a:spcPts val="1001"/>
              </a:spcBef>
              <a:tabLst>
                <a:tab pos="0" algn="l"/>
              </a:tabLst>
            </a:pPr>
            <a:endParaRPr lang="fr-FR" sz="1600" b="1" dirty="0">
              <a:solidFill>
                <a:srgbClr val="000000"/>
              </a:solidFill>
              <a:latin typeface="Arial" pitchFamily="18"/>
            </a:endParaRPr>
          </a:p>
          <a:p>
            <a:pPr lvl="0" algn="l" rtl="0">
              <a:lnSpc>
                <a:spcPct val="90000"/>
              </a:lnSpc>
              <a:spcBef>
                <a:spcPts val="1001"/>
              </a:spcBef>
              <a:tabLst>
                <a:tab pos="0" algn="l"/>
              </a:tabLst>
            </a:pPr>
            <a:endParaRPr lang="fr-FR" sz="1600" b="1" dirty="0">
              <a:solidFill>
                <a:srgbClr val="000000"/>
              </a:solidFill>
              <a:latin typeface="Arial" pitchFamily="18"/>
            </a:endParaRPr>
          </a:p>
          <a:p>
            <a:pPr>
              <a:spcBef>
                <a:spcPts val="1001"/>
              </a:spcBef>
              <a:tabLst>
                <a:tab pos="0" algn="l"/>
              </a:tabLst>
            </a:pPr>
            <a:r>
              <a:rPr lang="fr-FR" sz="1800" b="1" dirty="0">
                <a:solidFill>
                  <a:srgbClr val="000000"/>
                </a:solidFill>
                <a:latin typeface="Arial" pitchFamily="18"/>
              </a:rPr>
              <a:t>Yann et Christian se classent 8</a:t>
            </a:r>
            <a:r>
              <a:rPr lang="fr-FR" sz="1800" b="1" baseline="30000" dirty="0">
                <a:solidFill>
                  <a:srgbClr val="000000"/>
                </a:solidFill>
                <a:latin typeface="Arial" pitchFamily="18"/>
              </a:rPr>
              <a:t>ème</a:t>
            </a:r>
            <a:r>
              <a:rPr lang="fr-FR" sz="1800" b="1" dirty="0">
                <a:solidFill>
                  <a:srgbClr val="000000"/>
                </a:solidFill>
                <a:latin typeface="Arial" pitchFamily="18"/>
              </a:rPr>
              <a:t> </a:t>
            </a:r>
          </a:p>
          <a:p>
            <a:pPr lvl="0" algn="l" rtl="0">
              <a:lnSpc>
                <a:spcPct val="90000"/>
              </a:lnSpc>
              <a:spcBef>
                <a:spcPts val="1001"/>
              </a:spcBef>
              <a:tabLst>
                <a:tab pos="0" algn="l"/>
              </a:tabLst>
            </a:pPr>
            <a:endParaRPr lang="fr-FR" sz="1600" b="1" dirty="0">
              <a:solidFill>
                <a:srgbClr val="000000"/>
              </a:solidFill>
              <a:latin typeface="Arial" pitchFamily="18"/>
            </a:endParaRPr>
          </a:p>
          <a:p>
            <a:pPr lvl="0" algn="l" rtl="0">
              <a:lnSpc>
                <a:spcPct val="90000"/>
              </a:lnSpc>
              <a:spcBef>
                <a:spcPts val="1001"/>
              </a:spcBef>
              <a:tabLst>
                <a:tab pos="0" algn="l"/>
              </a:tabLst>
            </a:pPr>
            <a:endParaRPr lang="fr-FR" sz="1600" b="1" dirty="0">
              <a:solidFill>
                <a:srgbClr val="000000"/>
              </a:solidFill>
              <a:latin typeface="Arial" pitchFamily="18"/>
            </a:endParaRPr>
          </a:p>
        </p:txBody>
      </p:sp>
      <p:pic>
        <p:nvPicPr>
          <p:cNvPr id="8" name="Image 7">
            <a:extLst>
              <a:ext uri="{FF2B5EF4-FFF2-40B4-BE49-F238E27FC236}">
                <a16:creationId xmlns:a16="http://schemas.microsoft.com/office/drawing/2014/main" id="{C41FA371-8F2B-87C3-6390-976940C61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897" y="2667693"/>
            <a:ext cx="2994870" cy="38252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6A07F-D5DC-BA9F-6A72-9EF9E7C3C1AF}"/>
              </a:ext>
            </a:extLst>
          </p:cNvPr>
          <p:cNvSpPr>
            <a:spLocks noGrp="1"/>
          </p:cNvSpPr>
          <p:nvPr>
            <p:ph type="ctrTitle"/>
          </p:nvPr>
        </p:nvSpPr>
        <p:spPr>
          <a:xfrm>
            <a:off x="1524000" y="404038"/>
            <a:ext cx="9144000" cy="871090"/>
          </a:xfrm>
        </p:spPr>
        <p:txBody>
          <a:bodyPr>
            <a:normAutofit/>
          </a:bodyPr>
          <a:lstStyle/>
          <a:p>
            <a:r>
              <a:rPr lang="fr-FR" sz="4000" b="1" dirty="0"/>
              <a:t>Championnat Finistère Vétéran</a:t>
            </a:r>
          </a:p>
        </p:txBody>
      </p:sp>
      <p:sp>
        <p:nvSpPr>
          <p:cNvPr id="3" name="Sous-titre 2">
            <a:extLst>
              <a:ext uri="{FF2B5EF4-FFF2-40B4-BE49-F238E27FC236}">
                <a16:creationId xmlns:a16="http://schemas.microsoft.com/office/drawing/2014/main" id="{357C56F5-B800-E9EA-C9E7-2DCDADBA8A06}"/>
              </a:ext>
            </a:extLst>
          </p:cNvPr>
          <p:cNvSpPr>
            <a:spLocks noGrp="1"/>
          </p:cNvSpPr>
          <p:nvPr>
            <p:ph type="subTitle" idx="1"/>
          </p:nvPr>
        </p:nvSpPr>
        <p:spPr>
          <a:xfrm>
            <a:off x="1524000" y="2158409"/>
            <a:ext cx="9144000" cy="4295554"/>
          </a:xfrm>
        </p:spPr>
        <p:txBody>
          <a:bodyPr>
            <a:normAutofit/>
          </a:bodyPr>
          <a:lstStyle/>
          <a:p>
            <a:pPr algn="l"/>
            <a:r>
              <a:rPr lang="fr-FR" sz="2000" dirty="0"/>
              <a:t>Yannick Peget se classe        11</a:t>
            </a:r>
            <a:r>
              <a:rPr lang="fr-FR" sz="2000" baseline="30000" dirty="0"/>
              <a:t>ème</a:t>
            </a:r>
            <a:r>
              <a:rPr lang="fr-FR" sz="2000" dirty="0"/>
              <a:t> en V3</a:t>
            </a:r>
          </a:p>
          <a:p>
            <a:pPr algn="l"/>
            <a:r>
              <a:rPr lang="fr-FR" sz="2000" dirty="0"/>
              <a:t>Yann Roudaut se classe        11</a:t>
            </a:r>
            <a:r>
              <a:rPr lang="fr-FR" sz="2000" baseline="30000" dirty="0"/>
              <a:t>ème</a:t>
            </a:r>
            <a:r>
              <a:rPr lang="fr-FR" sz="2000" dirty="0"/>
              <a:t> en V2</a:t>
            </a:r>
          </a:p>
          <a:p>
            <a:pPr algn="l"/>
            <a:r>
              <a:rPr lang="fr-FR" sz="2000" dirty="0"/>
              <a:t>Moysan Cédric se classe      13</a:t>
            </a:r>
            <a:r>
              <a:rPr lang="fr-FR" sz="2000" baseline="30000" dirty="0"/>
              <a:t>ème</a:t>
            </a:r>
            <a:r>
              <a:rPr lang="fr-FR" sz="2000" dirty="0"/>
              <a:t> en V1</a:t>
            </a:r>
          </a:p>
          <a:p>
            <a:pPr algn="l"/>
            <a:r>
              <a:rPr lang="fr-FR" sz="2000" dirty="0"/>
              <a:t>Rodolphe Camain se classe 14</a:t>
            </a:r>
            <a:r>
              <a:rPr lang="fr-FR" sz="2000" baseline="30000" dirty="0"/>
              <a:t>ème </a:t>
            </a:r>
            <a:r>
              <a:rPr lang="fr-FR" sz="2000" b="1" baseline="30000" dirty="0"/>
              <a:t>en V1</a:t>
            </a:r>
          </a:p>
          <a:p>
            <a:pPr algn="l"/>
            <a:r>
              <a:rPr lang="fr-FR" sz="2000" dirty="0"/>
              <a:t>Éric Loaec se classe               15</a:t>
            </a:r>
            <a:r>
              <a:rPr lang="fr-FR" sz="2000" baseline="30000" dirty="0"/>
              <a:t>ème</a:t>
            </a:r>
            <a:r>
              <a:rPr lang="fr-FR" sz="2000" dirty="0"/>
              <a:t> en V1</a:t>
            </a:r>
          </a:p>
          <a:p>
            <a:pPr algn="l"/>
            <a:r>
              <a:rPr lang="fr-FR" sz="2000" dirty="0"/>
              <a:t>Sébastien Porhel se classe   19</a:t>
            </a:r>
            <a:r>
              <a:rPr lang="fr-FR" sz="2000" baseline="30000" dirty="0"/>
              <a:t>ème</a:t>
            </a:r>
            <a:r>
              <a:rPr lang="fr-FR" sz="2000" dirty="0"/>
              <a:t> en V1</a:t>
            </a:r>
          </a:p>
          <a:p>
            <a:pPr algn="l"/>
            <a:endParaRPr lang="fr-FR" sz="2000" dirty="0"/>
          </a:p>
        </p:txBody>
      </p:sp>
      <p:pic>
        <p:nvPicPr>
          <p:cNvPr id="5" name="Image 4">
            <a:extLst>
              <a:ext uri="{FF2B5EF4-FFF2-40B4-BE49-F238E27FC236}">
                <a16:creationId xmlns:a16="http://schemas.microsoft.com/office/drawing/2014/main" id="{BC6E00B8-FEFF-5881-207C-CD7623D72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610" y="2650921"/>
            <a:ext cx="2736687" cy="273668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3649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33AC4-2130-E14A-9312-E189A5C50593}"/>
              </a:ext>
            </a:extLst>
          </p:cNvPr>
          <p:cNvSpPr>
            <a:spLocks noGrp="1"/>
          </p:cNvSpPr>
          <p:nvPr>
            <p:ph type="ctrTitle"/>
          </p:nvPr>
        </p:nvSpPr>
        <p:spPr>
          <a:xfrm>
            <a:off x="1166070" y="385894"/>
            <a:ext cx="9218753" cy="1181873"/>
          </a:xfrm>
        </p:spPr>
        <p:txBody>
          <a:bodyPr>
            <a:noAutofit/>
          </a:bodyPr>
          <a:lstStyle/>
          <a:p>
            <a:r>
              <a:rPr lang="fr-FR" sz="4000" b="1" dirty="0">
                <a:solidFill>
                  <a:srgbClr val="FF0000"/>
                </a:solidFill>
              </a:rPr>
              <a:t>Janine au championnat du Finistère, Bretagne et au France vétéran  </a:t>
            </a:r>
          </a:p>
        </p:txBody>
      </p:sp>
      <p:sp>
        <p:nvSpPr>
          <p:cNvPr id="3" name="Sous-titre 2">
            <a:extLst>
              <a:ext uri="{FF2B5EF4-FFF2-40B4-BE49-F238E27FC236}">
                <a16:creationId xmlns:a16="http://schemas.microsoft.com/office/drawing/2014/main" id="{2F356D60-276B-93FE-2E2F-49E4DA1EB80D}"/>
              </a:ext>
            </a:extLst>
          </p:cNvPr>
          <p:cNvSpPr>
            <a:spLocks noGrp="1"/>
          </p:cNvSpPr>
          <p:nvPr>
            <p:ph type="subTitle" idx="1"/>
          </p:nvPr>
        </p:nvSpPr>
        <p:spPr>
          <a:xfrm>
            <a:off x="536895" y="1567767"/>
            <a:ext cx="11148285" cy="4819481"/>
          </a:xfrm>
        </p:spPr>
        <p:txBody>
          <a:bodyPr>
            <a:normAutofit/>
          </a:bodyPr>
          <a:lstStyle/>
          <a:p>
            <a:pPr algn="l"/>
            <a:r>
              <a:rPr lang="fr-FR" dirty="0"/>
              <a:t>                   </a:t>
            </a:r>
            <a:r>
              <a:rPr lang="fr-FR" sz="1800" dirty="0"/>
              <a:t>Janine remporte le titre </a:t>
            </a:r>
          </a:p>
          <a:p>
            <a:pPr algn="l"/>
            <a:r>
              <a:rPr lang="fr-FR" sz="1800" dirty="0"/>
              <a:t>                    de championne du Finistère</a:t>
            </a:r>
            <a:r>
              <a:rPr lang="fr-FR" dirty="0"/>
              <a:t>.           </a:t>
            </a:r>
          </a:p>
          <a:p>
            <a:endParaRPr lang="fr-FR" dirty="0"/>
          </a:p>
          <a:p>
            <a:endParaRPr lang="fr-FR" dirty="0"/>
          </a:p>
        </p:txBody>
      </p:sp>
      <p:pic>
        <p:nvPicPr>
          <p:cNvPr id="6" name="Image 5">
            <a:extLst>
              <a:ext uri="{FF2B5EF4-FFF2-40B4-BE49-F238E27FC236}">
                <a16:creationId xmlns:a16="http://schemas.microsoft.com/office/drawing/2014/main" id="{CABF832B-D306-95F5-EDEE-29037A9C1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42" y="1441932"/>
            <a:ext cx="1270282" cy="4383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6">
            <a:extLst>
              <a:ext uri="{FF2B5EF4-FFF2-40B4-BE49-F238E27FC236}">
                <a16:creationId xmlns:a16="http://schemas.microsoft.com/office/drawing/2014/main" id="{4CA87E4C-ADA6-CF39-9844-175CDA60D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946" y="2459825"/>
            <a:ext cx="3123491" cy="1637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a:extLst>
              <a:ext uri="{FF2B5EF4-FFF2-40B4-BE49-F238E27FC236}">
                <a16:creationId xmlns:a16="http://schemas.microsoft.com/office/drawing/2014/main" id="{F61DE33F-6A11-DF35-4500-812985B38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321" y="1567767"/>
            <a:ext cx="1238250" cy="4257675"/>
          </a:xfrm>
          <a:prstGeom prst="rect">
            <a:avLst/>
          </a:prstGeom>
        </p:spPr>
      </p:pic>
      <p:sp>
        <p:nvSpPr>
          <p:cNvPr id="10" name="ZoneTexte 9">
            <a:extLst>
              <a:ext uri="{FF2B5EF4-FFF2-40B4-BE49-F238E27FC236}">
                <a16:creationId xmlns:a16="http://schemas.microsoft.com/office/drawing/2014/main" id="{C164A657-E43F-5D75-8A93-0AC34A4DFD89}"/>
              </a:ext>
            </a:extLst>
          </p:cNvPr>
          <p:cNvSpPr txBox="1"/>
          <p:nvPr/>
        </p:nvSpPr>
        <p:spPr>
          <a:xfrm>
            <a:off x="6467912" y="1677798"/>
            <a:ext cx="5570290" cy="646331"/>
          </a:xfrm>
          <a:prstGeom prst="rect">
            <a:avLst/>
          </a:prstGeom>
          <a:noFill/>
        </p:spPr>
        <p:txBody>
          <a:bodyPr wrap="square" rtlCol="0">
            <a:spAutoFit/>
          </a:bodyPr>
          <a:lstStyle/>
          <a:p>
            <a:r>
              <a:rPr lang="fr-FR" dirty="0"/>
              <a:t>Janine termine 2</a:t>
            </a:r>
            <a:r>
              <a:rPr lang="fr-FR" baseline="30000" dirty="0"/>
              <a:t>ème</a:t>
            </a:r>
            <a:r>
              <a:rPr lang="fr-FR" dirty="0"/>
              <a:t> au Championnat de Bretagne</a:t>
            </a:r>
          </a:p>
          <a:p>
            <a:endParaRPr lang="fr-FR" dirty="0"/>
          </a:p>
        </p:txBody>
      </p:sp>
      <p:pic>
        <p:nvPicPr>
          <p:cNvPr id="12" name="Image 11">
            <a:extLst>
              <a:ext uri="{FF2B5EF4-FFF2-40B4-BE49-F238E27FC236}">
                <a16:creationId xmlns:a16="http://schemas.microsoft.com/office/drawing/2014/main" id="{44FFA579-693D-D0F8-4492-F98B6333D0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0072" y="2168776"/>
            <a:ext cx="2924175" cy="2219325"/>
          </a:xfrm>
          <a:prstGeom prst="rect">
            <a:avLst/>
          </a:prstGeom>
          <a:ln>
            <a:noFill/>
          </a:ln>
          <a:effectLst>
            <a:softEdge rad="112500"/>
          </a:effectLst>
        </p:spPr>
      </p:pic>
      <p:sp>
        <p:nvSpPr>
          <p:cNvPr id="13" name="ZoneTexte 12">
            <a:extLst>
              <a:ext uri="{FF2B5EF4-FFF2-40B4-BE49-F238E27FC236}">
                <a16:creationId xmlns:a16="http://schemas.microsoft.com/office/drawing/2014/main" id="{B3F1FECD-A2B6-19AD-8BAB-1D90AF6A5DD8}"/>
              </a:ext>
            </a:extLst>
          </p:cNvPr>
          <p:cNvSpPr txBox="1"/>
          <p:nvPr/>
        </p:nvSpPr>
        <p:spPr>
          <a:xfrm>
            <a:off x="684077" y="6202582"/>
            <a:ext cx="11567669" cy="369332"/>
          </a:xfrm>
          <a:prstGeom prst="rect">
            <a:avLst/>
          </a:prstGeom>
          <a:noFill/>
        </p:spPr>
        <p:txBody>
          <a:bodyPr wrap="square" rtlCol="0">
            <a:spAutoFit/>
          </a:bodyPr>
          <a:lstStyle/>
          <a:p>
            <a:pPr algn="ctr"/>
            <a:r>
              <a:rPr lang="fr-FR" b="1" dirty="0">
                <a:solidFill>
                  <a:srgbClr val="FF0000"/>
                </a:solidFill>
              </a:rPr>
              <a:t>Janine participera  au France encore une fois de plus. On peut l’applaudir très fort </a:t>
            </a:r>
          </a:p>
        </p:txBody>
      </p:sp>
    </p:spTree>
    <p:extLst>
      <p:ext uri="{BB962C8B-B14F-4D97-AF65-F5344CB8AC3E}">
        <p14:creationId xmlns:p14="http://schemas.microsoft.com/office/powerpoint/2010/main" val="1932287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B565B03D-8A20-4625-158E-CF5FAA04D679}"/>
              </a:ext>
            </a:extLst>
          </p:cNvPr>
          <p:cNvSpPr txBox="1">
            <a:spLocks noGrp="1"/>
          </p:cNvSpPr>
          <p:nvPr>
            <p:ph type="title" idx="4294967295"/>
          </p:nvPr>
        </p:nvSpPr>
        <p:spPr>
          <a:xfrm>
            <a:off x="774643" y="231271"/>
            <a:ext cx="10514880" cy="894960"/>
          </a:xfrm>
        </p:spPr>
        <p:txBody>
          <a:bodyPr vert="horz" wrap="square" lIns="90000" tIns="45000" rIns="90000" bIns="45000">
            <a:noAutofit/>
          </a:bodyPr>
          <a:lstStyle/>
          <a:p>
            <a:pPr lvl="0" algn="ctr" rtl="0">
              <a:lnSpc>
                <a:spcPct val="90000"/>
              </a:lnSpc>
            </a:pPr>
            <a:r>
              <a:rPr lang="fr-FR" sz="4000" b="1" dirty="0">
                <a:solidFill>
                  <a:srgbClr val="FF0000"/>
                </a:solidFill>
                <a:latin typeface="Arial" pitchFamily="18"/>
              </a:rPr>
              <a:t>Le Poulidor du club </a:t>
            </a:r>
            <a:br>
              <a:rPr lang="fr-FR" sz="4000" b="1" dirty="0">
                <a:solidFill>
                  <a:srgbClr val="FF0000"/>
                </a:solidFill>
                <a:latin typeface="Arial" pitchFamily="18"/>
              </a:rPr>
            </a:br>
            <a:r>
              <a:rPr lang="fr-FR" sz="4000" b="1" dirty="0">
                <a:solidFill>
                  <a:srgbClr val="FF0000"/>
                </a:solidFill>
                <a:latin typeface="Arial" pitchFamily="18"/>
              </a:rPr>
              <a:t>Cédric Moysan</a:t>
            </a:r>
          </a:p>
        </p:txBody>
      </p:sp>
      <p:sp>
        <p:nvSpPr>
          <p:cNvPr id="3" name="PlaceHolder 2">
            <a:extLst>
              <a:ext uri="{FF2B5EF4-FFF2-40B4-BE49-F238E27FC236}">
                <a16:creationId xmlns:a16="http://schemas.microsoft.com/office/drawing/2014/main" id="{8261AC7C-C06E-22A5-7CB7-F3B3BC1F66D6}"/>
              </a:ext>
            </a:extLst>
          </p:cNvPr>
          <p:cNvSpPr txBox="1">
            <a:spLocks noGrp="1"/>
          </p:cNvSpPr>
          <p:nvPr>
            <p:ph type="body" idx="4294967295"/>
          </p:nvPr>
        </p:nvSpPr>
        <p:spPr>
          <a:xfrm>
            <a:off x="687897" y="1896755"/>
            <a:ext cx="3825380" cy="3591037"/>
          </a:xfrm>
        </p:spPr>
        <p:txBody>
          <a:bodyPr vert="horz" wrap="square" lIns="90000" tIns="45000" rIns="90000" bIns="45000" anchor="t">
            <a:noAutofit/>
          </a:bodyPr>
          <a:lstStyle/>
          <a:p>
            <a:pPr marL="0" lvl="0" indent="0" algn="l" rtl="0">
              <a:lnSpc>
                <a:spcPct val="90000"/>
              </a:lnSpc>
              <a:spcBef>
                <a:spcPts val="1001"/>
              </a:spcBef>
              <a:buNone/>
              <a:tabLst>
                <a:tab pos="0" algn="l"/>
              </a:tabLst>
            </a:pPr>
            <a:r>
              <a:rPr lang="fr-FR" sz="1600" dirty="0">
                <a:solidFill>
                  <a:srgbClr val="000000"/>
                </a:solidFill>
                <a:latin typeface="Arial" pitchFamily="18"/>
              </a:rPr>
              <a:t>Cédric s’incline en finale et se qualifie pour le Bretagne </a:t>
            </a:r>
          </a:p>
          <a:p>
            <a:pPr lvl="0" algn="l" rtl="0">
              <a:lnSpc>
                <a:spcPct val="90000"/>
              </a:lnSpc>
              <a:spcBef>
                <a:spcPts val="1001"/>
              </a:spcBef>
              <a:tabLst>
                <a:tab pos="0" algn="l"/>
              </a:tabLst>
            </a:pPr>
            <a:r>
              <a:rPr lang="fr-FR" sz="1600" dirty="0">
                <a:solidFill>
                  <a:srgbClr val="000000"/>
                </a:solidFill>
                <a:latin typeface="Arial" pitchFamily="18"/>
              </a:rPr>
              <a:t>Tableau handisport debout</a:t>
            </a:r>
          </a:p>
          <a:p>
            <a:pPr marL="0" lvl="0" indent="0" algn="l" rtl="0">
              <a:lnSpc>
                <a:spcPct val="90000"/>
              </a:lnSpc>
              <a:spcBef>
                <a:spcPts val="1001"/>
              </a:spcBef>
              <a:buNone/>
              <a:tabLst>
                <a:tab pos="0" algn="l"/>
              </a:tabLst>
            </a:pPr>
            <a:r>
              <a:rPr lang="fr-FR" sz="1600" dirty="0">
                <a:solidFill>
                  <a:srgbClr val="000000"/>
                </a:solidFill>
                <a:latin typeface="Arial" pitchFamily="18"/>
              </a:rPr>
              <a:t>et Le France </a:t>
            </a:r>
          </a:p>
          <a:p>
            <a:pPr marL="0" lvl="0" indent="0" algn="l" rtl="0">
              <a:lnSpc>
                <a:spcPct val="90000"/>
              </a:lnSpc>
              <a:spcBef>
                <a:spcPts val="1001"/>
              </a:spcBef>
              <a:buNone/>
              <a:tabLst>
                <a:tab pos="0" algn="l"/>
              </a:tabLst>
            </a:pPr>
            <a:r>
              <a:rPr lang="fr-FR" sz="1600" dirty="0">
                <a:solidFill>
                  <a:srgbClr val="000000"/>
                </a:solidFill>
                <a:latin typeface="Calibri" pitchFamily="18"/>
              </a:rPr>
              <a:t>     </a:t>
            </a:r>
          </a:p>
          <a:p>
            <a:pPr marL="0" lvl="0" indent="0" algn="l" rtl="0">
              <a:lnSpc>
                <a:spcPct val="90000"/>
              </a:lnSpc>
              <a:spcBef>
                <a:spcPts val="1001"/>
              </a:spcBef>
              <a:buNone/>
              <a:tabLst>
                <a:tab pos="0" algn="l"/>
              </a:tabLst>
            </a:pPr>
            <a:r>
              <a:rPr lang="fr-FR" sz="1600" dirty="0">
                <a:solidFill>
                  <a:srgbClr val="000000"/>
                </a:solidFill>
                <a:latin typeface="Calibri" pitchFamily="18"/>
              </a:rPr>
              <a:t>Tableau de 500 à 900 pts</a:t>
            </a:r>
          </a:p>
          <a:p>
            <a:pPr marL="0" lvl="0" indent="0" algn="l" rtl="0">
              <a:lnSpc>
                <a:spcPct val="90000"/>
              </a:lnSpc>
              <a:spcBef>
                <a:spcPts val="1001"/>
              </a:spcBef>
              <a:buNone/>
              <a:tabLst>
                <a:tab pos="0" algn="l"/>
              </a:tabLst>
            </a:pPr>
            <a:r>
              <a:rPr lang="fr-FR" sz="1600" dirty="0">
                <a:solidFill>
                  <a:srgbClr val="000000"/>
                </a:solidFill>
                <a:latin typeface="Calibri" pitchFamily="18"/>
              </a:rPr>
              <a:t> </a:t>
            </a:r>
            <a:r>
              <a:rPr lang="fr-FR" sz="1600" dirty="0">
                <a:solidFill>
                  <a:srgbClr val="000000"/>
                </a:solidFill>
                <a:latin typeface="Arial" pitchFamily="18"/>
              </a:rPr>
              <a:t> Cédric s’incline en finale </a:t>
            </a:r>
          </a:p>
          <a:p>
            <a:pPr marL="0" lvl="0" indent="0" algn="l" rtl="0">
              <a:lnSpc>
                <a:spcPct val="90000"/>
              </a:lnSpc>
              <a:spcBef>
                <a:spcPts val="1001"/>
              </a:spcBef>
              <a:buNone/>
              <a:tabLst>
                <a:tab pos="0" algn="l"/>
              </a:tabLst>
            </a:pPr>
            <a:r>
              <a:rPr lang="fr-FR" sz="1600" dirty="0">
                <a:solidFill>
                  <a:srgbClr val="000000"/>
                </a:solidFill>
                <a:latin typeface="Arial" pitchFamily="18"/>
              </a:rPr>
              <a:t>Et encore en Finale, puis  </a:t>
            </a:r>
          </a:p>
          <a:p>
            <a:pPr marL="0" lvl="0" indent="0" algn="l" rtl="0">
              <a:lnSpc>
                <a:spcPct val="90000"/>
              </a:lnSpc>
              <a:spcBef>
                <a:spcPts val="1001"/>
              </a:spcBef>
              <a:buNone/>
              <a:tabLst>
                <a:tab pos="0" algn="l"/>
              </a:tabLst>
            </a:pPr>
            <a:r>
              <a:rPr lang="fr-FR" sz="1600" dirty="0">
                <a:solidFill>
                  <a:srgbClr val="000000"/>
                </a:solidFill>
                <a:latin typeface="Arial" pitchFamily="18"/>
              </a:rPr>
              <a:t>encore et encore……………………..</a:t>
            </a:r>
          </a:p>
          <a:p>
            <a:pPr marL="0" lvl="0" indent="0" rtl="0">
              <a:lnSpc>
                <a:spcPct val="90000"/>
              </a:lnSpc>
              <a:spcBef>
                <a:spcPts val="1001"/>
              </a:spcBef>
              <a:buNone/>
              <a:tabLst>
                <a:tab pos="0" algn="l"/>
              </a:tabLst>
            </a:pPr>
            <a:r>
              <a:rPr lang="fr-FR" sz="1600" dirty="0">
                <a:solidFill>
                  <a:srgbClr val="000000"/>
                </a:solidFill>
                <a:latin typeface="Arial" pitchFamily="18"/>
              </a:rPr>
              <a:t> </a:t>
            </a:r>
          </a:p>
          <a:p>
            <a:pPr lvl="0" algn="l" rtl="0">
              <a:lnSpc>
                <a:spcPct val="90000"/>
              </a:lnSpc>
              <a:spcBef>
                <a:spcPts val="1001"/>
              </a:spcBef>
              <a:tabLst>
                <a:tab pos="0" algn="l"/>
              </a:tabLst>
            </a:pPr>
            <a:endParaRPr lang="fr-FR" sz="1600" dirty="0">
              <a:solidFill>
                <a:srgbClr val="000000"/>
              </a:solidFill>
              <a:latin typeface="Calibri"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a:p>
            <a:pPr lvl="0" algn="l" rtl="0">
              <a:lnSpc>
                <a:spcPct val="90000"/>
              </a:lnSpc>
              <a:spcBef>
                <a:spcPts val="1001"/>
              </a:spcBef>
              <a:tabLst>
                <a:tab pos="0" algn="l"/>
              </a:tabLst>
            </a:pPr>
            <a:endParaRPr lang="fr-FR" sz="1600" dirty="0">
              <a:solidFill>
                <a:srgbClr val="000000"/>
              </a:solidFill>
              <a:latin typeface="Calibri" pitchFamily="18"/>
            </a:endParaRPr>
          </a:p>
        </p:txBody>
      </p:sp>
      <p:pic>
        <p:nvPicPr>
          <p:cNvPr id="10" name="Image 9">
            <a:extLst>
              <a:ext uri="{FF2B5EF4-FFF2-40B4-BE49-F238E27FC236}">
                <a16:creationId xmlns:a16="http://schemas.microsoft.com/office/drawing/2014/main" id="{D7A5CBC2-C60E-00C6-19C0-70D7C04DF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178" y="506725"/>
            <a:ext cx="1620691" cy="3991168"/>
          </a:xfrm>
          <a:prstGeom prst="rect">
            <a:avLst/>
          </a:prstGeom>
        </p:spPr>
      </p:pic>
      <p:pic>
        <p:nvPicPr>
          <p:cNvPr id="12" name="Image 11">
            <a:extLst>
              <a:ext uri="{FF2B5EF4-FFF2-40B4-BE49-F238E27FC236}">
                <a16:creationId xmlns:a16="http://schemas.microsoft.com/office/drawing/2014/main" id="{938B9384-3A53-8643-BB68-745DB3F75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346" y="1260000"/>
            <a:ext cx="1390650" cy="4810125"/>
          </a:xfrm>
          <a:prstGeom prst="rect">
            <a:avLst/>
          </a:prstGeom>
        </p:spPr>
      </p:pic>
      <p:pic>
        <p:nvPicPr>
          <p:cNvPr id="14" name="Image 13">
            <a:extLst>
              <a:ext uri="{FF2B5EF4-FFF2-40B4-BE49-F238E27FC236}">
                <a16:creationId xmlns:a16="http://schemas.microsoft.com/office/drawing/2014/main" id="{107D15D8-28F9-910B-20DF-A1E91BC872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19" y="1896755"/>
            <a:ext cx="1658998" cy="5202275"/>
          </a:xfrm>
          <a:prstGeom prst="rect">
            <a:avLst/>
          </a:prstGeom>
        </p:spPr>
      </p:pic>
      <p:pic>
        <p:nvPicPr>
          <p:cNvPr id="16" name="Image 15">
            <a:extLst>
              <a:ext uri="{FF2B5EF4-FFF2-40B4-BE49-F238E27FC236}">
                <a16:creationId xmlns:a16="http://schemas.microsoft.com/office/drawing/2014/main" id="{39243FB0-F7C6-7BF1-B2B5-D81A11A9EC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6642" y="2369054"/>
            <a:ext cx="1323975" cy="4257675"/>
          </a:xfrm>
          <a:prstGeom prst="rect">
            <a:avLst/>
          </a:prstGeom>
        </p:spPr>
      </p:pic>
      <p:pic>
        <p:nvPicPr>
          <p:cNvPr id="5" name="Image 4">
            <a:extLst>
              <a:ext uri="{FF2B5EF4-FFF2-40B4-BE49-F238E27FC236}">
                <a16:creationId xmlns:a16="http://schemas.microsoft.com/office/drawing/2014/main" id="{1300952A-7255-77D9-07F5-6D7032CBAD6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600587" y="4658293"/>
            <a:ext cx="1658998" cy="165899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B33387E-D6BF-7417-5A7E-EAEB2C7BCF94}"/>
              </a:ext>
            </a:extLst>
          </p:cNvPr>
          <p:cNvSpPr txBox="1"/>
          <p:nvPr/>
        </p:nvSpPr>
        <p:spPr>
          <a:xfrm>
            <a:off x="0" y="0"/>
            <a:ext cx="12040998" cy="6894195"/>
          </a:xfrm>
          <a:prstGeom prst="rect">
            <a:avLst/>
          </a:prstGeom>
          <a:noFill/>
        </p:spPr>
        <p:txBody>
          <a:bodyPr wrap="square" rtlCol="0">
            <a:spAutoFit/>
          </a:bodyPr>
          <a:lstStyle/>
          <a:p>
            <a:pPr algn="ctr"/>
            <a:r>
              <a:rPr lang="fr-FR" sz="3600" b="1" u="sng" dirty="0">
                <a:solidFill>
                  <a:srgbClr val="FF0000"/>
                </a:solidFill>
              </a:rPr>
              <a:t>Résultats championnat par équipes adultes</a:t>
            </a:r>
          </a:p>
          <a:p>
            <a:endParaRPr lang="fr-FR" sz="1400" b="1" dirty="0"/>
          </a:p>
          <a:p>
            <a:r>
              <a:rPr lang="fr-FR" sz="2800" b="1" dirty="0"/>
              <a:t>Phase 1 :                                                       Phase 2 :</a:t>
            </a:r>
          </a:p>
          <a:p>
            <a:r>
              <a:rPr lang="fr-FR" sz="2400" dirty="0"/>
              <a:t>R3 :     8</a:t>
            </a:r>
            <a:r>
              <a:rPr lang="fr-FR" sz="2400" baseline="30000" dirty="0"/>
              <a:t>ème</a:t>
            </a:r>
            <a:r>
              <a:rPr lang="fr-FR" sz="2400" dirty="0"/>
              <a:t> et descend en Pré Reg                        Pré-Reg :      8</a:t>
            </a:r>
            <a:r>
              <a:rPr lang="fr-FR" sz="2400" baseline="30000" dirty="0"/>
              <a:t>ème</a:t>
            </a:r>
            <a:r>
              <a:rPr lang="fr-FR" sz="2400" dirty="0"/>
              <a:t> et descend en D1(2024/2025)</a:t>
            </a:r>
          </a:p>
          <a:p>
            <a:r>
              <a:rPr lang="fr-FR" sz="2400" dirty="0"/>
              <a:t>D1 :    3</a:t>
            </a:r>
            <a:r>
              <a:rPr lang="fr-FR" sz="2400" baseline="30000" dirty="0"/>
              <a:t>ème</a:t>
            </a:r>
            <a:r>
              <a:rPr lang="fr-FR" sz="2400" dirty="0"/>
              <a:t>                                                                            D1 :     3</a:t>
            </a:r>
            <a:r>
              <a:rPr lang="fr-FR" sz="2400" baseline="30000" dirty="0"/>
              <a:t>ème</a:t>
            </a:r>
            <a:endParaRPr lang="fr-FR" sz="2400" dirty="0"/>
          </a:p>
          <a:p>
            <a:r>
              <a:rPr lang="fr-FR" sz="2400" dirty="0"/>
              <a:t>D3 3 : 7</a:t>
            </a:r>
            <a:r>
              <a:rPr lang="fr-FR" sz="2400" baseline="30000" dirty="0"/>
              <a:t>ème</a:t>
            </a:r>
            <a:r>
              <a:rPr lang="fr-FR" sz="2400" dirty="0"/>
              <a:t>                                                                            D2 :     4</a:t>
            </a:r>
            <a:r>
              <a:rPr lang="fr-FR" sz="2400" baseline="30000" dirty="0"/>
              <a:t>ème</a:t>
            </a:r>
            <a:r>
              <a:rPr lang="fr-FR" sz="2400" dirty="0"/>
              <a:t>           </a:t>
            </a:r>
          </a:p>
          <a:p>
            <a:r>
              <a:rPr lang="fr-FR" sz="2400" dirty="0"/>
              <a:t>D3 4 : 7</a:t>
            </a:r>
            <a:r>
              <a:rPr lang="fr-FR" sz="2400" baseline="30000" dirty="0"/>
              <a:t>ème</a:t>
            </a:r>
            <a:r>
              <a:rPr lang="fr-FR" sz="2400" dirty="0"/>
              <a:t>                                                                            D3 4 :  6</a:t>
            </a:r>
            <a:r>
              <a:rPr lang="fr-FR" sz="2400" baseline="30000" dirty="0"/>
              <a:t>ème</a:t>
            </a:r>
            <a:r>
              <a:rPr lang="fr-FR" sz="2400" dirty="0"/>
              <a:t> </a:t>
            </a:r>
          </a:p>
          <a:p>
            <a:r>
              <a:rPr lang="fr-FR" sz="2400" dirty="0"/>
              <a:t>D3 5 : 1</a:t>
            </a:r>
            <a:r>
              <a:rPr lang="fr-FR" sz="2400" baseline="30000" dirty="0"/>
              <a:t>ère</a:t>
            </a:r>
            <a:r>
              <a:rPr lang="fr-FR" sz="2400" dirty="0"/>
              <a:t> et monte en D2                                                D3 5 :  4</a:t>
            </a:r>
            <a:r>
              <a:rPr lang="fr-FR" sz="2400" baseline="30000" dirty="0"/>
              <a:t>ème</a:t>
            </a:r>
            <a:r>
              <a:rPr lang="fr-FR" sz="2400" dirty="0"/>
              <a:t> </a:t>
            </a:r>
          </a:p>
          <a:p>
            <a:r>
              <a:rPr lang="fr-FR" sz="2400" dirty="0"/>
              <a:t>D4 6 : 4</a:t>
            </a:r>
            <a:r>
              <a:rPr lang="fr-FR" sz="2400" baseline="30000" dirty="0"/>
              <a:t>ème</a:t>
            </a:r>
            <a:r>
              <a:rPr lang="fr-FR" sz="2400" dirty="0"/>
              <a:t>                                                                            D4 6 :  5</a:t>
            </a:r>
            <a:r>
              <a:rPr lang="fr-FR" sz="2400" baseline="30000" dirty="0"/>
              <a:t>ème</a:t>
            </a:r>
            <a:r>
              <a:rPr lang="fr-FR" sz="2400" dirty="0"/>
              <a:t> </a:t>
            </a:r>
          </a:p>
          <a:p>
            <a:r>
              <a:rPr lang="fr-FR" sz="2400" dirty="0"/>
              <a:t>D4 7 : 3</a:t>
            </a:r>
            <a:r>
              <a:rPr lang="fr-FR" sz="2400" baseline="30000" dirty="0"/>
              <a:t>ème</a:t>
            </a:r>
            <a:r>
              <a:rPr lang="fr-FR" sz="2400" dirty="0"/>
              <a:t>                                                                            D4 7 :  1</a:t>
            </a:r>
            <a:r>
              <a:rPr lang="fr-FR" sz="2400" baseline="30000" dirty="0"/>
              <a:t>ère</a:t>
            </a:r>
            <a:r>
              <a:rPr lang="fr-FR" sz="2400" dirty="0"/>
              <a:t> et monte en D3(2024/2025)</a:t>
            </a:r>
          </a:p>
          <a:p>
            <a:r>
              <a:rPr lang="fr-FR" sz="2800" b="1" dirty="0"/>
              <a:t>                                                                                </a:t>
            </a:r>
            <a:r>
              <a:rPr lang="fr-FR" sz="2400" dirty="0"/>
              <a:t>D5 8 :  5</a:t>
            </a:r>
            <a:r>
              <a:rPr lang="fr-FR" sz="2400" baseline="30000" dirty="0"/>
              <a:t>ème</a:t>
            </a:r>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p:txBody>
      </p:sp>
      <p:pic>
        <p:nvPicPr>
          <p:cNvPr id="4" name="Image 3">
            <a:extLst>
              <a:ext uri="{FF2B5EF4-FFF2-40B4-BE49-F238E27FC236}">
                <a16:creationId xmlns:a16="http://schemas.microsoft.com/office/drawing/2014/main" id="{B7464129-759B-B047-9593-349FF3D821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99327" y="2739005"/>
            <a:ext cx="4151712" cy="3812797"/>
          </a:xfrm>
          <a:prstGeom prst="rect">
            <a:avLst/>
          </a:prstGeom>
        </p:spPr>
      </p:pic>
      <p:pic>
        <p:nvPicPr>
          <p:cNvPr id="5" name="Image 4">
            <a:extLst>
              <a:ext uri="{FF2B5EF4-FFF2-40B4-BE49-F238E27FC236}">
                <a16:creationId xmlns:a16="http://schemas.microsoft.com/office/drawing/2014/main" id="{A18F5A5E-99B5-2BD5-50AB-B32CC2679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8124" y="5010105"/>
            <a:ext cx="1619075" cy="16190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5710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FCD02B0-FA4D-032B-96AF-3A5B456C0EE7}"/>
              </a:ext>
            </a:extLst>
          </p:cNvPr>
          <p:cNvSpPr txBox="1"/>
          <p:nvPr/>
        </p:nvSpPr>
        <p:spPr>
          <a:xfrm>
            <a:off x="-730472" y="117693"/>
            <a:ext cx="12192000" cy="7755969"/>
          </a:xfrm>
          <a:prstGeom prst="rect">
            <a:avLst/>
          </a:prstGeom>
          <a:noFill/>
        </p:spPr>
        <p:txBody>
          <a:bodyPr wrap="square" rtlCol="0">
            <a:spAutoFit/>
          </a:bodyPr>
          <a:lstStyle/>
          <a:p>
            <a:pPr algn="ctr"/>
            <a:r>
              <a:rPr lang="fr-FR" sz="2400" dirty="0">
                <a:solidFill>
                  <a:srgbClr val="FF0000"/>
                </a:solidFill>
              </a:rPr>
              <a:t>5) </a:t>
            </a:r>
            <a:r>
              <a:rPr lang="fr-FR" sz="2400" b="1" u="sng" dirty="0">
                <a:solidFill>
                  <a:srgbClr val="FF0000"/>
                </a:solidFill>
              </a:rPr>
              <a:t>Bilan section  Jeunes</a:t>
            </a:r>
          </a:p>
          <a:p>
            <a:pPr algn="ctr"/>
            <a:endParaRPr lang="fr-FR" sz="2400" b="1" u="sng" dirty="0">
              <a:solidFill>
                <a:srgbClr val="FF0000"/>
              </a:solidFill>
            </a:endParaRPr>
          </a:p>
          <a:p>
            <a:pPr algn="ctr"/>
            <a:r>
              <a:rPr lang="fr-FR" sz="2400" b="1" u="sng" dirty="0">
                <a:solidFill>
                  <a:srgbClr val="FF0000"/>
                </a:solidFill>
              </a:rPr>
              <a:t>Présenté par Yannick (Responsable Jeunes)</a:t>
            </a:r>
          </a:p>
          <a:p>
            <a:pPr algn="ctr"/>
            <a:endParaRPr lang="fr-FR" sz="2400" b="1" u="sng" dirty="0"/>
          </a:p>
          <a:p>
            <a:pPr algn="ctr"/>
            <a:endParaRPr lang="fr-FR" sz="2400" b="1" u="sng" dirty="0"/>
          </a:p>
          <a:p>
            <a:pPr algn="ctr"/>
            <a:endParaRPr lang="fr-FR" b="1" u="sng" dirty="0"/>
          </a:p>
          <a:p>
            <a:pPr algn="ctr"/>
            <a:endParaRPr lang="fr-FR" sz="1800" b="1" u="sng" dirty="0"/>
          </a:p>
          <a:p>
            <a:pPr algn="ctr"/>
            <a:endParaRPr lang="fr-FR" b="1" u="sng" dirty="0"/>
          </a:p>
          <a:p>
            <a:pPr algn="ctr"/>
            <a:endParaRPr lang="fr-FR" sz="1800" b="1" u="sng" dirty="0"/>
          </a:p>
          <a:p>
            <a:pPr algn="ctr"/>
            <a:endParaRPr lang="fr-FR" b="1" u="sng" dirty="0"/>
          </a:p>
          <a:p>
            <a:pPr algn="ctr"/>
            <a:endParaRPr lang="fr-FR" sz="1800" b="1" u="sng" dirty="0"/>
          </a:p>
          <a:p>
            <a:pPr algn="ctr"/>
            <a:endParaRPr lang="fr-FR" b="1" u="sng" dirty="0"/>
          </a:p>
          <a:p>
            <a:pPr algn="ctr"/>
            <a:endParaRPr lang="fr-FR" sz="1800" b="1" u="sng" dirty="0"/>
          </a:p>
          <a:p>
            <a:pPr algn="ctr"/>
            <a:endParaRPr lang="fr-FR" b="1" u="sng" dirty="0"/>
          </a:p>
          <a:p>
            <a:pPr algn="ctr"/>
            <a:endParaRPr lang="fr-FR" sz="1800" b="1" u="sng" dirty="0"/>
          </a:p>
          <a:p>
            <a:pPr algn="ctr"/>
            <a:endParaRPr lang="fr-FR" b="1" u="sng" dirty="0"/>
          </a:p>
          <a:p>
            <a:pPr algn="ctr"/>
            <a:endParaRPr lang="fr-FR" sz="1800" b="1" u="sng" dirty="0"/>
          </a:p>
          <a:p>
            <a:pPr algn="ctr"/>
            <a:endParaRPr lang="fr-FR" b="1" u="sng" dirty="0"/>
          </a:p>
          <a:p>
            <a:pPr algn="ctr"/>
            <a:endParaRPr lang="fr-FR" sz="1800" b="1" u="sng" dirty="0"/>
          </a:p>
          <a:p>
            <a:pPr algn="ctr"/>
            <a:endParaRPr lang="fr-FR" b="1" u="sng" dirty="0"/>
          </a:p>
          <a:p>
            <a:pPr algn="ctr"/>
            <a:endParaRPr lang="fr-FR" sz="1800" b="1" u="sng" dirty="0"/>
          </a:p>
          <a:p>
            <a:pPr algn="ctr"/>
            <a:endParaRPr lang="fr-FR" b="1" u="sng" dirty="0"/>
          </a:p>
          <a:p>
            <a:pPr algn="ctr"/>
            <a:endParaRPr lang="fr-FR" sz="1800" b="1" u="sng" dirty="0"/>
          </a:p>
          <a:p>
            <a:pPr algn="ctr"/>
            <a:endParaRPr lang="fr-FR" b="1" u="sng" dirty="0"/>
          </a:p>
          <a:p>
            <a:pPr algn="ctr"/>
            <a:endParaRPr lang="fr-FR" sz="1800" b="1" u="sng" dirty="0"/>
          </a:p>
          <a:p>
            <a:pPr algn="ctr"/>
            <a:endParaRPr lang="fr-FR" sz="1800" b="1" u="sng" dirty="0"/>
          </a:p>
        </p:txBody>
      </p:sp>
      <p:pic>
        <p:nvPicPr>
          <p:cNvPr id="9" name="Image 8">
            <a:extLst>
              <a:ext uri="{FF2B5EF4-FFF2-40B4-BE49-F238E27FC236}">
                <a16:creationId xmlns:a16="http://schemas.microsoft.com/office/drawing/2014/main" id="{C64E1A0A-9674-387B-7444-207C0D38F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273" y="1758235"/>
            <a:ext cx="3261887" cy="43447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Image 12">
            <a:extLst>
              <a:ext uri="{FF2B5EF4-FFF2-40B4-BE49-F238E27FC236}">
                <a16:creationId xmlns:a16="http://schemas.microsoft.com/office/drawing/2014/main" id="{FC84326C-9EBA-9FAB-E435-A60D17E3F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5" y="1284427"/>
            <a:ext cx="3091951" cy="23189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Image 14">
            <a:extLst>
              <a:ext uri="{FF2B5EF4-FFF2-40B4-BE49-F238E27FC236}">
                <a16:creationId xmlns:a16="http://schemas.microsoft.com/office/drawing/2014/main" id="{02DEC476-58E8-35BB-8E52-766C05481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8032" y="4317025"/>
            <a:ext cx="3221372" cy="24160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 name="Image 16">
            <a:extLst>
              <a:ext uri="{FF2B5EF4-FFF2-40B4-BE49-F238E27FC236}">
                <a16:creationId xmlns:a16="http://schemas.microsoft.com/office/drawing/2014/main" id="{941C2F8D-0D23-4827-DC55-3C39B2EE6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05" y="4414091"/>
            <a:ext cx="3091951" cy="23189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9" name="Image 18">
            <a:extLst>
              <a:ext uri="{FF2B5EF4-FFF2-40B4-BE49-F238E27FC236}">
                <a16:creationId xmlns:a16="http://schemas.microsoft.com/office/drawing/2014/main" id="{E3F8A87C-AE90-354D-2B4D-0D4D06500D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6352" y="646721"/>
            <a:ext cx="2300616" cy="302571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39445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06C9BB-8C71-A917-21A2-706B340357C8}"/>
              </a:ext>
            </a:extLst>
          </p:cNvPr>
          <p:cNvSpPr txBox="1"/>
          <p:nvPr/>
        </p:nvSpPr>
        <p:spPr>
          <a:xfrm>
            <a:off x="0" y="0"/>
            <a:ext cx="12192000" cy="3139321"/>
          </a:xfrm>
          <a:prstGeom prst="rect">
            <a:avLst/>
          </a:prstGeom>
          <a:noFill/>
        </p:spPr>
        <p:txBody>
          <a:bodyPr wrap="square" rtlCol="0">
            <a:spAutoFit/>
          </a:bodyPr>
          <a:lstStyle/>
          <a:p>
            <a:pPr marL="285750" indent="-285750">
              <a:buFontTx/>
              <a:buChar char="-"/>
            </a:pPr>
            <a:r>
              <a:rPr lang="fr-FR" dirty="0"/>
              <a:t>Tout d’abord comme chaque années, je remercie Pascal et Yann qui entrainent les jeunes le samedi matin.</a:t>
            </a:r>
          </a:p>
          <a:p>
            <a:pPr marL="285750" indent="-285750">
              <a:buFontTx/>
              <a:buChar char="-"/>
            </a:pPr>
            <a:r>
              <a:rPr lang="fr-FR" dirty="0"/>
              <a:t>Je remercie aussi Janine pour les entrainements du mercredi, depuis le mois de Mars étant maintenant en grandes vacances, je la seconde lors de ses entrainements.</a:t>
            </a:r>
          </a:p>
          <a:p>
            <a:r>
              <a:rPr lang="fr-FR" dirty="0"/>
              <a:t>     Cela permet de voir et de constater la progression faite par nos jeunes joueurs.</a:t>
            </a:r>
          </a:p>
          <a:p>
            <a:pPr marL="285750" indent="-285750">
              <a:buFontTx/>
              <a:buChar char="-"/>
            </a:pPr>
            <a:r>
              <a:rPr lang="fr-FR" dirty="0"/>
              <a:t>En championnat :</a:t>
            </a:r>
          </a:p>
          <a:p>
            <a:r>
              <a:rPr lang="fr-FR" dirty="0"/>
              <a:t>      2 équipes engagées :</a:t>
            </a:r>
          </a:p>
          <a:p>
            <a:r>
              <a:rPr lang="fr-FR" dirty="0"/>
              <a:t> l’équipe 1 : ayant terminée première en D3 en fin de saison dernière</a:t>
            </a:r>
          </a:p>
          <a:p>
            <a:r>
              <a:rPr lang="fr-FR" dirty="0"/>
              <a:t>Commençait cette phase 1 en D2, qu’elle a dominé et fini première, lui ouvrant la porte de la D1. </a:t>
            </a:r>
          </a:p>
          <a:p>
            <a:r>
              <a:rPr lang="fr-FR" dirty="0"/>
              <a:t>Là ce fut plus compliqué, confronté à un niveau supérieur, mais c’est de l’expérience accumulée, malheureusement ils n’ont pas réussi à ce maintenir. Ils repartiront en D2 la saison prochaine </a:t>
            </a:r>
          </a:p>
          <a:p>
            <a:endParaRPr lang="fr-FR" dirty="0"/>
          </a:p>
        </p:txBody>
      </p:sp>
      <p:pic>
        <p:nvPicPr>
          <p:cNvPr id="3" name="Image 2">
            <a:extLst>
              <a:ext uri="{FF2B5EF4-FFF2-40B4-BE49-F238E27FC236}">
                <a16:creationId xmlns:a16="http://schemas.microsoft.com/office/drawing/2014/main" id="{DC193B0E-4F41-0B3E-CAF9-3DF66712A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699" y="2894202"/>
            <a:ext cx="5285065" cy="396379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4346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42E165C-4905-0B99-38E0-725A3CC1115B}"/>
              </a:ext>
            </a:extLst>
          </p:cNvPr>
          <p:cNvSpPr txBox="1"/>
          <p:nvPr/>
        </p:nvSpPr>
        <p:spPr>
          <a:xfrm>
            <a:off x="0" y="0"/>
            <a:ext cx="12192000" cy="2585323"/>
          </a:xfrm>
          <a:prstGeom prst="rect">
            <a:avLst/>
          </a:prstGeom>
          <a:noFill/>
        </p:spPr>
        <p:txBody>
          <a:bodyPr wrap="square" rtlCol="0">
            <a:spAutoFit/>
          </a:bodyPr>
          <a:lstStyle/>
          <a:p>
            <a:pPr marL="285750" indent="-285750">
              <a:buFontTx/>
              <a:buChar char="-"/>
            </a:pPr>
            <a:r>
              <a:rPr lang="fr-FR" dirty="0"/>
              <a:t>L’équipe 2 a évolué en D4 sur les deux phases. Elle termine sur le podium( en grande progression).</a:t>
            </a:r>
          </a:p>
          <a:p>
            <a:r>
              <a:rPr lang="fr-FR" dirty="0"/>
              <a:t>  Elle est composé de : Tao, Romain, Quentin et Salomé. Avec en phase 2, l’intégration de Côme, notre petit benjamin.</a:t>
            </a:r>
          </a:p>
          <a:p>
            <a:r>
              <a:rPr lang="fr-FR" dirty="0"/>
              <a:t> Un grand merci aux joueurs de la D1 qui ont intégré sur quelques rencontres les équipes seniors.</a:t>
            </a:r>
          </a:p>
          <a:p>
            <a:endParaRPr lang="fr-FR" dirty="0"/>
          </a:p>
          <a:p>
            <a:r>
              <a:rPr lang="fr-FR" dirty="0"/>
              <a:t>Cette année, nous avons de nouveau fait appel à Christophe Lagadec(entraineur Fédéral) pour l’entrainement d’un mercredi. On reconduira l’expérience l’année prochaine.</a:t>
            </a:r>
          </a:p>
          <a:p>
            <a:r>
              <a:rPr lang="fr-FR" dirty="0"/>
              <a:t>L’organisation d’une journée de stage (vacances de noël le 28 décembre). Début 10h, pause à midi pour une reprise à 13h30 jusqu’à 16h30. 8 joueurs ont participé, encadrés par les 4 entraineurs du  club.</a:t>
            </a:r>
          </a:p>
          <a:p>
            <a:r>
              <a:rPr lang="fr-FR" dirty="0"/>
              <a:t>Je remercie Sylvie pour la préparation du repas offert par le club. Très bonne expérience et à reconduire.</a:t>
            </a:r>
          </a:p>
        </p:txBody>
      </p:sp>
      <p:pic>
        <p:nvPicPr>
          <p:cNvPr id="4" name="Image 3">
            <a:extLst>
              <a:ext uri="{FF2B5EF4-FFF2-40B4-BE49-F238E27FC236}">
                <a16:creationId xmlns:a16="http://schemas.microsoft.com/office/drawing/2014/main" id="{BAB12726-EB6F-9A4A-CD81-AB2628CEC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51" y="2959217"/>
            <a:ext cx="5142452" cy="38568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Image 5">
            <a:extLst>
              <a:ext uri="{FF2B5EF4-FFF2-40B4-BE49-F238E27FC236}">
                <a16:creationId xmlns:a16="http://schemas.microsoft.com/office/drawing/2014/main" id="{114A510D-A6C9-272B-CAA5-9CF8E882F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037" y="2516521"/>
            <a:ext cx="3531306" cy="464428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81258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A850D07-8623-CC0C-C535-19082B6365B4}"/>
              </a:ext>
            </a:extLst>
          </p:cNvPr>
          <p:cNvSpPr txBox="1"/>
          <p:nvPr/>
        </p:nvSpPr>
        <p:spPr>
          <a:xfrm>
            <a:off x="92279" y="2667699"/>
            <a:ext cx="12192000" cy="2862322"/>
          </a:xfrm>
          <a:prstGeom prst="rect">
            <a:avLst/>
          </a:prstGeom>
          <a:noFill/>
        </p:spPr>
        <p:txBody>
          <a:bodyPr wrap="square" rtlCol="0">
            <a:spAutoFit/>
          </a:bodyPr>
          <a:lstStyle/>
          <a:p>
            <a:r>
              <a:rPr lang="fr-FR" dirty="0"/>
              <a:t>Organisation du tournoi interne et la galette des rois. Toujours un moment convivial et qui réuni grand nombres de nos joueurs.</a:t>
            </a:r>
          </a:p>
          <a:p>
            <a:r>
              <a:rPr lang="fr-FR" dirty="0"/>
              <a:t>La commission jeunes : Elle s’est réunie plusieurs fois pour travailler sur l’organisation de la saison. Cela permet de voir ce qui va et ce qui peut-être amélioré.</a:t>
            </a:r>
          </a:p>
          <a:p>
            <a:r>
              <a:rPr lang="fr-FR" dirty="0"/>
              <a:t>C’est avec plaisir que nous les avons suivis pendant cette saison. A l’entrainement et pendant les rencontres de championnat mais aussi sur les compétitions individuelles.</a:t>
            </a:r>
          </a:p>
          <a:p>
            <a:r>
              <a:rPr lang="fr-FR" dirty="0"/>
              <a:t>L’année prochaine, on repartira avec 2 équipes ou 3 si d’autres joueurs sont motivés par la compétition.</a:t>
            </a:r>
          </a:p>
          <a:p>
            <a:endParaRPr lang="fr-FR" dirty="0"/>
          </a:p>
          <a:p>
            <a:r>
              <a:rPr lang="fr-FR" dirty="0"/>
              <a:t>                                                 Bonnes vacances et en forme en septembre pour une nouvelle saison.</a:t>
            </a:r>
          </a:p>
          <a:p>
            <a:pPr marL="285750" indent="-285750">
              <a:buFontTx/>
              <a:buChar char="-"/>
            </a:pPr>
            <a:endParaRPr lang="fr-FR" dirty="0"/>
          </a:p>
          <a:p>
            <a:pPr algn="ctr"/>
            <a:r>
              <a:rPr lang="fr-FR" dirty="0"/>
              <a:t>MERCI</a:t>
            </a:r>
          </a:p>
        </p:txBody>
      </p:sp>
      <p:pic>
        <p:nvPicPr>
          <p:cNvPr id="3" name="Image 2">
            <a:extLst>
              <a:ext uri="{FF2B5EF4-FFF2-40B4-BE49-F238E27FC236}">
                <a16:creationId xmlns:a16="http://schemas.microsoft.com/office/drawing/2014/main" id="{5CF3A692-1015-8A0B-E09C-9CA815420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87" y="361426"/>
            <a:ext cx="1939033" cy="193903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Image 3">
            <a:extLst>
              <a:ext uri="{FF2B5EF4-FFF2-40B4-BE49-F238E27FC236}">
                <a16:creationId xmlns:a16="http://schemas.microsoft.com/office/drawing/2014/main" id="{48015B05-64BB-63B4-EB7F-5373B3046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6673" y="432400"/>
            <a:ext cx="1873540" cy="18735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19091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F21B1C-36AC-D7BE-7027-156D6B14053C}"/>
              </a:ext>
            </a:extLst>
          </p:cNvPr>
          <p:cNvSpPr txBox="1"/>
          <p:nvPr/>
        </p:nvSpPr>
        <p:spPr>
          <a:xfrm>
            <a:off x="855677" y="1426128"/>
            <a:ext cx="10897299" cy="2554545"/>
          </a:xfrm>
          <a:prstGeom prst="rect">
            <a:avLst/>
          </a:prstGeom>
          <a:noFill/>
        </p:spPr>
        <p:txBody>
          <a:bodyPr wrap="square" rtlCol="0">
            <a:spAutoFit/>
          </a:bodyPr>
          <a:lstStyle/>
          <a:p>
            <a:pPr algn="ctr"/>
            <a:r>
              <a:rPr lang="fr-FR" sz="8000" b="1" dirty="0">
                <a:solidFill>
                  <a:srgbClr val="FF0000"/>
                </a:solidFill>
              </a:rPr>
              <a:t>Présentation de nouveaux documents </a:t>
            </a:r>
          </a:p>
        </p:txBody>
      </p:sp>
      <p:pic>
        <p:nvPicPr>
          <p:cNvPr id="3" name="Image 2">
            <a:extLst>
              <a:ext uri="{FF2B5EF4-FFF2-40B4-BE49-F238E27FC236}">
                <a16:creationId xmlns:a16="http://schemas.microsoft.com/office/drawing/2014/main" id="{97BC1E81-DDAB-1969-5141-E02A0149B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99" y="474327"/>
            <a:ext cx="1903602" cy="19036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Image 5">
            <a:extLst>
              <a:ext uri="{FF2B5EF4-FFF2-40B4-BE49-F238E27FC236}">
                <a16:creationId xmlns:a16="http://schemas.microsoft.com/office/drawing/2014/main" id="{0A27944F-FC2B-6600-A541-3C1289B04A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8625" y="4022519"/>
            <a:ext cx="3045203" cy="2835481"/>
          </a:xfrm>
          <a:prstGeom prst="rect">
            <a:avLst/>
          </a:prstGeom>
        </p:spPr>
      </p:pic>
      <p:sp>
        <p:nvSpPr>
          <p:cNvPr id="8" name="Rectangle : coins arrondis 7">
            <a:extLst>
              <a:ext uri="{FF2B5EF4-FFF2-40B4-BE49-F238E27FC236}">
                <a16:creationId xmlns:a16="http://schemas.microsoft.com/office/drawing/2014/main" id="{ED82E037-03A1-8825-E89E-2D7820F680FA}"/>
              </a:ext>
            </a:extLst>
          </p:cNvPr>
          <p:cNvSpPr/>
          <p:nvPr/>
        </p:nvSpPr>
        <p:spPr>
          <a:xfrm>
            <a:off x="4446165" y="4194495"/>
            <a:ext cx="5314425" cy="18784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fr-FR" dirty="0"/>
              <a:t>Règlement intérieur</a:t>
            </a:r>
          </a:p>
          <a:p>
            <a:pPr marL="342900" indent="-342900">
              <a:buAutoNum type="arabicPeriod"/>
            </a:pPr>
            <a:r>
              <a:rPr lang="fr-FR" dirty="0"/>
              <a:t>Autorisation parental de transport des mineurs</a:t>
            </a:r>
          </a:p>
          <a:p>
            <a:pPr marL="342900" indent="-342900">
              <a:buAutoNum type="arabicPeriod"/>
            </a:pPr>
            <a:r>
              <a:rPr lang="fr-FR" dirty="0"/>
              <a:t>Droit à l’image et charte réseaux sociaux </a:t>
            </a:r>
          </a:p>
        </p:txBody>
      </p:sp>
    </p:spTree>
    <p:extLst>
      <p:ext uri="{BB962C8B-B14F-4D97-AF65-F5344CB8AC3E}">
        <p14:creationId xmlns:p14="http://schemas.microsoft.com/office/powerpoint/2010/main" val="205983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40EF599-0255-7AE3-8275-66F998E2DBBF}"/>
              </a:ext>
            </a:extLst>
          </p:cNvPr>
          <p:cNvSpPr txBox="1"/>
          <p:nvPr/>
        </p:nvSpPr>
        <p:spPr>
          <a:xfrm>
            <a:off x="0" y="0"/>
            <a:ext cx="12192000" cy="6771084"/>
          </a:xfrm>
          <a:prstGeom prst="rect">
            <a:avLst/>
          </a:prstGeom>
          <a:noFill/>
        </p:spPr>
        <p:txBody>
          <a:bodyPr wrap="square" rtlCol="0">
            <a:spAutoFit/>
          </a:bodyPr>
          <a:lstStyle/>
          <a:p>
            <a:pPr marL="342900" indent="-342900">
              <a:buAutoNum type="arabicParenR"/>
            </a:pPr>
            <a:r>
              <a:rPr lang="fr-FR" sz="2000" b="1" u="sng" dirty="0"/>
              <a:t>Bilan Moral</a:t>
            </a:r>
          </a:p>
          <a:p>
            <a:endParaRPr lang="fr-FR" dirty="0"/>
          </a:p>
          <a:p>
            <a:r>
              <a:rPr lang="fr-FR" sz="2000" b="1" dirty="0"/>
              <a:t>Cette année, nous étions 94 licenciés.</a:t>
            </a:r>
          </a:p>
          <a:p>
            <a:r>
              <a:rPr lang="fr-FR" sz="2000" b="1" dirty="0"/>
              <a:t>Le club a engagé 8 équipes en championnat adultes. </a:t>
            </a:r>
          </a:p>
          <a:p>
            <a:r>
              <a:rPr lang="fr-FR" sz="2000" b="1" dirty="0"/>
              <a:t>. 1 Régionale 3 </a:t>
            </a:r>
          </a:p>
          <a:p>
            <a:r>
              <a:rPr lang="fr-FR" sz="2000" b="1" dirty="0"/>
              <a:t>. 1 Départementale 1</a:t>
            </a:r>
          </a:p>
          <a:p>
            <a:r>
              <a:rPr lang="fr-FR" sz="2000" b="1" dirty="0"/>
              <a:t>. 1 Départementale 2</a:t>
            </a:r>
          </a:p>
          <a:p>
            <a:r>
              <a:rPr lang="fr-FR" sz="2000" b="1" dirty="0"/>
              <a:t>. 2 Départementale 3</a:t>
            </a:r>
          </a:p>
          <a:p>
            <a:r>
              <a:rPr lang="fr-FR" sz="2000" b="1" dirty="0"/>
              <a:t>. 2 Départementale 4</a:t>
            </a:r>
          </a:p>
          <a:p>
            <a:r>
              <a:rPr lang="fr-FR" sz="2000" b="1" dirty="0"/>
              <a:t>. 1 Départementale 5.</a:t>
            </a:r>
          </a:p>
          <a:p>
            <a:endParaRPr lang="fr-FR" sz="2000" b="1" dirty="0"/>
          </a:p>
          <a:p>
            <a:r>
              <a:rPr lang="fr-FR" sz="2000" b="1" dirty="0"/>
              <a:t>Deux équipes en championnat Jeunes, Yannick fera le bilan en tant que responsable jeunes du club</a:t>
            </a:r>
          </a:p>
          <a:p>
            <a:r>
              <a:rPr lang="fr-FR" sz="2000" b="1" dirty="0"/>
              <a:t>Et enfin une section Loisirs Adultes le Jeudi soir et une section Jeunes Loisirs du samedi matin qui a pour but de les faire progresser pour pouvoir intégrer le championnat jeunes ou adultes pour les meilleurs. </a:t>
            </a:r>
          </a:p>
          <a:p>
            <a:r>
              <a:rPr lang="fr-FR" sz="2000" b="1" dirty="0"/>
              <a:t> 2 équipes étaient engagées en coupe :</a:t>
            </a:r>
          </a:p>
          <a:p>
            <a:r>
              <a:rPr lang="fr-FR" sz="2000" b="1" dirty="0"/>
              <a:t>. 1 en challenge Pen Ar Bed </a:t>
            </a:r>
          </a:p>
          <a:p>
            <a:r>
              <a:rPr lang="fr-FR" sz="2000" b="1" dirty="0"/>
              <a:t>. 1 en challenge du comité.</a:t>
            </a:r>
          </a:p>
          <a:p>
            <a:endParaRPr lang="fr-FR" sz="2000" b="1" dirty="0"/>
          </a:p>
          <a:p>
            <a:r>
              <a:rPr lang="fr-FR" sz="2000" b="1" dirty="0"/>
              <a:t>Beaucoup de bons résultats en individuel également, le club a été représenté dans beaucoup de compétitions, département mais également en compétition régionale et nationale, Mickaël vous fera le bilan de cette saison.</a:t>
            </a:r>
          </a:p>
          <a:p>
            <a:r>
              <a:rPr lang="fr-FR" dirty="0"/>
              <a:t>                                                                                                                                                                    </a:t>
            </a:r>
          </a:p>
          <a:p>
            <a:r>
              <a:rPr lang="fr-FR" dirty="0"/>
              <a:t>                                                                          </a:t>
            </a:r>
          </a:p>
        </p:txBody>
      </p:sp>
      <p:pic>
        <p:nvPicPr>
          <p:cNvPr id="4" name="Image 3">
            <a:extLst>
              <a:ext uri="{FF2B5EF4-FFF2-40B4-BE49-F238E27FC236}">
                <a16:creationId xmlns:a16="http://schemas.microsoft.com/office/drawing/2014/main" id="{42E179FA-389D-229B-7A47-69766DD5FE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81424" y="-202821"/>
            <a:ext cx="3728024" cy="3726471"/>
          </a:xfrm>
          <a:prstGeom prst="rect">
            <a:avLst/>
          </a:prstGeom>
        </p:spPr>
      </p:pic>
    </p:spTree>
    <p:extLst>
      <p:ext uri="{BB962C8B-B14F-4D97-AF65-F5344CB8AC3E}">
        <p14:creationId xmlns:p14="http://schemas.microsoft.com/office/powerpoint/2010/main" val="16209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70DE372-20D9-BA75-3BE0-128F6FD9B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77" y="0"/>
            <a:ext cx="10014045" cy="6858000"/>
          </a:xfrm>
          <a:prstGeom prst="rect">
            <a:avLst/>
          </a:prstGeom>
        </p:spPr>
      </p:pic>
    </p:spTree>
    <p:extLst>
      <p:ext uri="{BB962C8B-B14F-4D97-AF65-F5344CB8AC3E}">
        <p14:creationId xmlns:p14="http://schemas.microsoft.com/office/powerpoint/2010/main" val="2276630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ECC1DE7-BBAC-2FBE-B955-FA2E4D105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714" y="0"/>
            <a:ext cx="9470571" cy="6858000"/>
          </a:xfrm>
          <a:prstGeom prst="rect">
            <a:avLst/>
          </a:prstGeom>
        </p:spPr>
      </p:pic>
      <p:pic>
        <p:nvPicPr>
          <p:cNvPr id="5" name="Image 4">
            <a:extLst>
              <a:ext uri="{FF2B5EF4-FFF2-40B4-BE49-F238E27FC236}">
                <a16:creationId xmlns:a16="http://schemas.microsoft.com/office/drawing/2014/main" id="{75C95F9B-78EF-68E4-AC7F-ABE5F14C1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861" y="3144784"/>
            <a:ext cx="2324424" cy="1810003"/>
          </a:xfrm>
          <a:prstGeom prst="rect">
            <a:avLst/>
          </a:prstGeom>
        </p:spPr>
      </p:pic>
    </p:spTree>
    <p:extLst>
      <p:ext uri="{BB962C8B-B14F-4D97-AF65-F5344CB8AC3E}">
        <p14:creationId xmlns:p14="http://schemas.microsoft.com/office/powerpoint/2010/main" val="4180677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05955EE-AD3D-BAB0-3C7D-6DE8EF4A4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985" y="0"/>
            <a:ext cx="4904733" cy="7097086"/>
          </a:xfrm>
          <a:prstGeom prst="rect">
            <a:avLst/>
          </a:prstGeom>
        </p:spPr>
      </p:pic>
    </p:spTree>
    <p:extLst>
      <p:ext uri="{BB962C8B-B14F-4D97-AF65-F5344CB8AC3E}">
        <p14:creationId xmlns:p14="http://schemas.microsoft.com/office/powerpoint/2010/main" val="337679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823A838-C773-B2BF-6912-2065AEDDD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631" y="0"/>
            <a:ext cx="5026068" cy="6858000"/>
          </a:xfrm>
          <a:prstGeom prst="rect">
            <a:avLst/>
          </a:prstGeom>
        </p:spPr>
      </p:pic>
    </p:spTree>
    <p:extLst>
      <p:ext uri="{BB962C8B-B14F-4D97-AF65-F5344CB8AC3E}">
        <p14:creationId xmlns:p14="http://schemas.microsoft.com/office/powerpoint/2010/main" val="3105725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BA315D-4E90-95CD-684D-77F3FDFA17B6}"/>
              </a:ext>
            </a:extLst>
          </p:cNvPr>
          <p:cNvSpPr/>
          <p:nvPr/>
        </p:nvSpPr>
        <p:spPr>
          <a:xfrm>
            <a:off x="1711842" y="1233377"/>
            <a:ext cx="9197163" cy="3046988"/>
          </a:xfrm>
          <a:prstGeom prst="rect">
            <a:avLst/>
          </a:prstGeom>
          <a:noFill/>
        </p:spPr>
        <p:txBody>
          <a:bodyPr wrap="square" lIns="91440" tIns="45720" rIns="91440" bIns="45720">
            <a:spAutoFit/>
          </a:bodyPr>
          <a:lstStyle/>
          <a:p>
            <a:pPr algn="ctr"/>
            <a:r>
              <a:rPr lang="fr-FR" sz="9600" b="1" dirty="0">
                <a:ln w="22225">
                  <a:solidFill>
                    <a:schemeClr val="accent2"/>
                  </a:solidFill>
                  <a:prstDash val="solid"/>
                </a:ln>
                <a:solidFill>
                  <a:srgbClr val="FF0000"/>
                </a:solidFill>
              </a:rPr>
              <a:t>LES COMMISSIONS</a:t>
            </a:r>
            <a:endParaRPr lang="fr-FR" sz="9600" b="1" cap="none" spc="0" dirty="0">
              <a:ln w="22225">
                <a:solidFill>
                  <a:schemeClr val="accent2"/>
                </a:solidFill>
                <a:prstDash val="solid"/>
              </a:ln>
              <a:solidFill>
                <a:srgbClr val="FF0000"/>
              </a:solidFill>
              <a:effectLst/>
            </a:endParaRPr>
          </a:p>
        </p:txBody>
      </p:sp>
      <p:pic>
        <p:nvPicPr>
          <p:cNvPr id="3" name="Image 2">
            <a:extLst>
              <a:ext uri="{FF2B5EF4-FFF2-40B4-BE49-F238E27FC236}">
                <a16:creationId xmlns:a16="http://schemas.microsoft.com/office/drawing/2014/main" id="{8B68F901-1D1D-3469-2177-F25A4B2A4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85" y="504039"/>
            <a:ext cx="1939033" cy="193903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Image 3">
            <a:extLst>
              <a:ext uri="{FF2B5EF4-FFF2-40B4-BE49-F238E27FC236}">
                <a16:creationId xmlns:a16="http://schemas.microsoft.com/office/drawing/2014/main" id="{16274D80-A174-8AC0-181B-3FFB6304C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781" y="4655106"/>
            <a:ext cx="1939033" cy="193903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19066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1BFC6E-9B76-C2D4-4F47-69BB2236ECC8}"/>
              </a:ext>
            </a:extLst>
          </p:cNvPr>
          <p:cNvSpPr txBox="1"/>
          <p:nvPr/>
        </p:nvSpPr>
        <p:spPr>
          <a:xfrm>
            <a:off x="85060" y="85060"/>
            <a:ext cx="12106940" cy="6001643"/>
          </a:xfrm>
          <a:prstGeom prst="rect">
            <a:avLst/>
          </a:prstGeom>
          <a:noFill/>
        </p:spPr>
        <p:txBody>
          <a:bodyPr wrap="square" rtlCol="0">
            <a:spAutoFit/>
          </a:bodyPr>
          <a:lstStyle/>
          <a:p>
            <a:pPr marL="342900" indent="-342900" algn="ctr">
              <a:buAutoNum type="arabicParenR"/>
            </a:pPr>
            <a:r>
              <a:rPr lang="fr-FR" sz="6600" dirty="0"/>
              <a:t>La commission sportive</a:t>
            </a:r>
          </a:p>
          <a:p>
            <a:pPr algn="ctr"/>
            <a:r>
              <a:rPr lang="fr-FR" sz="6600" dirty="0"/>
              <a:t> </a:t>
            </a:r>
          </a:p>
          <a:p>
            <a:pPr algn="ctr"/>
            <a:r>
              <a:rPr lang="fr-FR" sz="6600" dirty="0"/>
              <a:t>2)La commission jeunes</a:t>
            </a:r>
          </a:p>
          <a:p>
            <a:pPr algn="ctr"/>
            <a:endParaRPr lang="fr-FR" sz="6600" dirty="0"/>
          </a:p>
          <a:p>
            <a:pPr algn="ctr"/>
            <a:r>
              <a:rPr lang="fr-FR" sz="6600" dirty="0"/>
              <a:t>  3)La commission Festivité</a:t>
            </a:r>
          </a:p>
          <a:p>
            <a:pPr marL="342900" indent="-342900">
              <a:buAutoNum type="arabicParenR"/>
            </a:pPr>
            <a:endParaRPr lang="fr-FR" dirty="0"/>
          </a:p>
          <a:p>
            <a:pPr marL="342900" indent="-342900">
              <a:buAutoNum type="arabicParenR"/>
            </a:pPr>
            <a:endParaRPr lang="fr-FR" dirty="0"/>
          </a:p>
          <a:p>
            <a:endParaRPr lang="fr-FR" dirty="0"/>
          </a:p>
        </p:txBody>
      </p:sp>
      <p:pic>
        <p:nvPicPr>
          <p:cNvPr id="3" name="Image 2">
            <a:extLst>
              <a:ext uri="{FF2B5EF4-FFF2-40B4-BE49-F238E27FC236}">
                <a16:creationId xmlns:a16="http://schemas.microsoft.com/office/drawing/2014/main" id="{753A26A2-8355-EF6B-FCBD-32FBEAD99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03" y="243981"/>
            <a:ext cx="1225968" cy="122596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18166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7E65D-107B-0C9B-50ED-42CDB5C9D6F7}"/>
              </a:ext>
            </a:extLst>
          </p:cNvPr>
          <p:cNvSpPr>
            <a:spLocks noGrp="1"/>
          </p:cNvSpPr>
          <p:nvPr>
            <p:ph type="title"/>
          </p:nvPr>
        </p:nvSpPr>
        <p:spPr/>
        <p:txBody>
          <a:bodyPr/>
          <a:lstStyle/>
          <a:p>
            <a:pPr algn="ctr"/>
            <a:r>
              <a:rPr lang="fr-FR" b="1" dirty="0">
                <a:solidFill>
                  <a:srgbClr val="FF0000"/>
                </a:solidFill>
              </a:rPr>
              <a:t>1. La commission sportive</a:t>
            </a:r>
          </a:p>
        </p:txBody>
      </p:sp>
      <p:sp>
        <p:nvSpPr>
          <p:cNvPr id="3" name="Espace réservé du contenu 2">
            <a:extLst>
              <a:ext uri="{FF2B5EF4-FFF2-40B4-BE49-F238E27FC236}">
                <a16:creationId xmlns:a16="http://schemas.microsoft.com/office/drawing/2014/main" id="{D6D707C4-9BC2-1FAF-0EEF-3F6EE964B83A}"/>
              </a:ext>
            </a:extLst>
          </p:cNvPr>
          <p:cNvSpPr>
            <a:spLocks noGrp="1"/>
          </p:cNvSpPr>
          <p:nvPr>
            <p:ph idx="1"/>
          </p:nvPr>
        </p:nvSpPr>
        <p:spPr>
          <a:xfrm>
            <a:off x="838200" y="1825624"/>
            <a:ext cx="10515600" cy="4809091"/>
          </a:xfrm>
        </p:spPr>
        <p:txBody>
          <a:bodyPr>
            <a:normAutofit lnSpcReduction="10000"/>
          </a:bodyPr>
          <a:lstStyle/>
          <a:p>
            <a:r>
              <a:rPr lang="fr-FR" dirty="0"/>
              <a:t>Elle a été créée au début de l’année dernière.</a:t>
            </a:r>
          </a:p>
          <a:p>
            <a:r>
              <a:rPr lang="fr-FR" dirty="0"/>
              <a:t>Mickael Deniel, préside cette commission et il est accompagné de </a:t>
            </a:r>
          </a:p>
          <a:p>
            <a:pPr marL="0" indent="0">
              <a:buNone/>
            </a:pPr>
            <a:r>
              <a:rPr lang="fr-FR" dirty="0"/>
              <a:t>   Janine Skénadji, Jean Frédéric Corre.</a:t>
            </a:r>
          </a:p>
          <a:p>
            <a:pPr marL="0" indent="0">
              <a:buNone/>
            </a:pPr>
            <a:r>
              <a:rPr lang="fr-FR" dirty="0"/>
              <a:t>  En début de saison, le comité directeur définit les objectifs du club. </a:t>
            </a:r>
          </a:p>
          <a:p>
            <a:pPr marL="0" indent="0">
              <a:buNone/>
            </a:pPr>
            <a:r>
              <a:rPr lang="fr-FR" dirty="0"/>
              <a:t>  La commission fait tout pour les mener à bien.</a:t>
            </a:r>
          </a:p>
          <a:p>
            <a:r>
              <a:rPr lang="fr-FR" dirty="0"/>
              <a:t> Son rôle est de vérifier les équipes des championnats adultes en lien avec les capitaines avant chaque rencontre. </a:t>
            </a:r>
          </a:p>
          <a:p>
            <a:r>
              <a:rPr lang="fr-FR" dirty="0"/>
              <a:t>Elle doit également suivre le brûlage de chaque joueur durant les deux phases. </a:t>
            </a:r>
          </a:p>
          <a:p>
            <a:r>
              <a:rPr lang="fr-FR" dirty="0">
                <a:solidFill>
                  <a:srgbClr val="FF0000"/>
                </a:solidFill>
              </a:rPr>
              <a:t>Enfin j’insiste bien sur l’importance de bien communiquer entre les membres de la commission et les capitaines d’équipes.</a:t>
            </a:r>
          </a:p>
        </p:txBody>
      </p:sp>
      <p:pic>
        <p:nvPicPr>
          <p:cNvPr id="4" name="Image 3">
            <a:extLst>
              <a:ext uri="{FF2B5EF4-FFF2-40B4-BE49-F238E27FC236}">
                <a16:creationId xmlns:a16="http://schemas.microsoft.com/office/drawing/2014/main" id="{1DA0B9BA-31D9-4E43-E956-D7862DC35A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7821" y="25600"/>
            <a:ext cx="2526349" cy="1800024"/>
          </a:xfrm>
          <a:prstGeom prst="rect">
            <a:avLst/>
          </a:prstGeom>
        </p:spPr>
      </p:pic>
    </p:spTree>
    <p:extLst>
      <p:ext uri="{BB962C8B-B14F-4D97-AF65-F5344CB8AC3E}">
        <p14:creationId xmlns:p14="http://schemas.microsoft.com/office/powerpoint/2010/main" val="3187908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B1718-7FDF-A991-EA99-EC88AE9F0D2C}"/>
              </a:ext>
            </a:extLst>
          </p:cNvPr>
          <p:cNvSpPr>
            <a:spLocks noGrp="1"/>
          </p:cNvSpPr>
          <p:nvPr>
            <p:ph type="title"/>
          </p:nvPr>
        </p:nvSpPr>
        <p:spPr/>
        <p:txBody>
          <a:bodyPr/>
          <a:lstStyle/>
          <a:p>
            <a:pPr algn="ctr"/>
            <a:r>
              <a:rPr lang="fr-FR" b="1" dirty="0">
                <a:ln w="22225">
                  <a:solidFill>
                    <a:schemeClr val="accent2"/>
                  </a:solidFill>
                  <a:prstDash val="solid"/>
                </a:ln>
                <a:solidFill>
                  <a:srgbClr val="FF0000"/>
                </a:solidFill>
              </a:rPr>
              <a:t>2</a:t>
            </a:r>
            <a:r>
              <a:rPr lang="fr-FR" b="1" dirty="0">
                <a:ln w="22225">
                  <a:solidFill>
                    <a:schemeClr val="accent2"/>
                  </a:solidFill>
                  <a:prstDash val="solid"/>
                </a:ln>
                <a:solidFill>
                  <a:schemeClr val="accent2">
                    <a:lumMod val="40000"/>
                    <a:lumOff val="60000"/>
                  </a:schemeClr>
                </a:solidFill>
              </a:rPr>
              <a:t>. </a:t>
            </a:r>
            <a:r>
              <a:rPr lang="fr-FR" b="1" dirty="0">
                <a:ln w="22225">
                  <a:solidFill>
                    <a:schemeClr val="accent2"/>
                  </a:solidFill>
                  <a:prstDash val="solid"/>
                </a:ln>
                <a:solidFill>
                  <a:srgbClr val="FF0000"/>
                </a:solidFill>
              </a:rPr>
              <a:t>COMMISSION JEUNES</a:t>
            </a:r>
            <a:endParaRPr lang="fr-FR" dirty="0">
              <a:solidFill>
                <a:srgbClr val="FF0000"/>
              </a:solidFill>
            </a:endParaRPr>
          </a:p>
        </p:txBody>
      </p:sp>
      <p:sp>
        <p:nvSpPr>
          <p:cNvPr id="3" name="Espace réservé du contenu 2">
            <a:extLst>
              <a:ext uri="{FF2B5EF4-FFF2-40B4-BE49-F238E27FC236}">
                <a16:creationId xmlns:a16="http://schemas.microsoft.com/office/drawing/2014/main" id="{4A53FDD4-4E59-0054-684C-469902DA1F2F}"/>
              </a:ext>
            </a:extLst>
          </p:cNvPr>
          <p:cNvSpPr>
            <a:spLocks noGrp="1"/>
          </p:cNvSpPr>
          <p:nvPr>
            <p:ph idx="1"/>
          </p:nvPr>
        </p:nvSpPr>
        <p:spPr>
          <a:xfrm>
            <a:off x="745921" y="1690688"/>
            <a:ext cx="10515600" cy="5635567"/>
          </a:xfrm>
        </p:spPr>
        <p:txBody>
          <a:bodyPr>
            <a:normAutofit/>
          </a:bodyPr>
          <a:lstStyle/>
          <a:p>
            <a:pPr marL="0" indent="0">
              <a:buNone/>
            </a:pPr>
            <a:endParaRPr lang="fr-FR" dirty="0"/>
          </a:p>
          <a:p>
            <a:pPr marL="0" indent="0">
              <a:buNone/>
            </a:pPr>
            <a:endParaRPr lang="fr-FR" dirty="0"/>
          </a:p>
          <a:p>
            <a:pPr marL="0" indent="0">
              <a:buNone/>
            </a:pPr>
            <a:r>
              <a:rPr lang="fr-FR" dirty="0"/>
              <a:t>Également créée l’année dernière, elle est présidée par Yannick Peget.</a:t>
            </a:r>
          </a:p>
          <a:p>
            <a:pPr marL="0" indent="0">
              <a:buNone/>
            </a:pPr>
            <a:r>
              <a:rPr lang="fr-FR" dirty="0"/>
              <a:t>Janine Skénadi, Pascal Kergoat et Yann Le Roch la constitue. Ils sont tous diplômés pour pouvoir encadrer cette catégorie.</a:t>
            </a:r>
          </a:p>
          <a:p>
            <a:pPr marL="0" indent="0">
              <a:buNone/>
            </a:pPr>
            <a:r>
              <a:rPr lang="fr-FR" dirty="0"/>
              <a:t>Son rôle est de gérer la section jeunes loisirs et compétition. Elle gère</a:t>
            </a:r>
          </a:p>
          <a:p>
            <a:pPr marL="0" indent="0">
              <a:buNone/>
            </a:pPr>
            <a:r>
              <a:rPr lang="fr-FR" dirty="0"/>
              <a:t>Les entrainements, les rencontres de championnat, les déplacements et est en relation avec les parents.</a:t>
            </a:r>
          </a:p>
          <a:p>
            <a:pPr marL="0" indent="0">
              <a:buNone/>
            </a:pPr>
            <a:r>
              <a:rPr lang="fr-FR" dirty="0"/>
              <a:t>Je tiens à les remercier particulièrement . Cette commission fonctionne très bien et elle est importante au sein du club. </a:t>
            </a:r>
          </a:p>
        </p:txBody>
      </p:sp>
      <p:pic>
        <p:nvPicPr>
          <p:cNvPr id="7" name="Image 6">
            <a:extLst>
              <a:ext uri="{FF2B5EF4-FFF2-40B4-BE49-F238E27FC236}">
                <a16:creationId xmlns:a16="http://schemas.microsoft.com/office/drawing/2014/main" id="{BC6F68B3-2ADC-1544-629D-90E2E6652E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8507" y="365125"/>
            <a:ext cx="3034018" cy="2161738"/>
          </a:xfrm>
          <a:prstGeom prst="rect">
            <a:avLst/>
          </a:prstGeom>
        </p:spPr>
      </p:pic>
    </p:spTree>
    <p:extLst>
      <p:ext uri="{BB962C8B-B14F-4D97-AF65-F5344CB8AC3E}">
        <p14:creationId xmlns:p14="http://schemas.microsoft.com/office/powerpoint/2010/main" val="2568162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2A2BC-C146-E3CB-9BD6-AF53147EEDC2}"/>
              </a:ext>
            </a:extLst>
          </p:cNvPr>
          <p:cNvSpPr>
            <a:spLocks noGrp="1"/>
          </p:cNvSpPr>
          <p:nvPr>
            <p:ph type="title"/>
          </p:nvPr>
        </p:nvSpPr>
        <p:spPr/>
        <p:txBody>
          <a:bodyPr/>
          <a:lstStyle/>
          <a:p>
            <a:pPr algn="ctr"/>
            <a:r>
              <a:rPr lang="fr-FR" b="1" dirty="0">
                <a:solidFill>
                  <a:srgbClr val="FF0000"/>
                </a:solidFill>
              </a:rPr>
              <a:t>3. COMMISSION FESTIVITE</a:t>
            </a:r>
          </a:p>
        </p:txBody>
      </p:sp>
      <p:sp>
        <p:nvSpPr>
          <p:cNvPr id="3" name="Espace réservé du contenu 2">
            <a:extLst>
              <a:ext uri="{FF2B5EF4-FFF2-40B4-BE49-F238E27FC236}">
                <a16:creationId xmlns:a16="http://schemas.microsoft.com/office/drawing/2014/main" id="{96CDA589-D4D4-13B5-AA59-8CA9C6A8F162}"/>
              </a:ext>
            </a:extLst>
          </p:cNvPr>
          <p:cNvSpPr>
            <a:spLocks noGrp="1"/>
          </p:cNvSpPr>
          <p:nvPr>
            <p:ph idx="1"/>
          </p:nvPr>
        </p:nvSpPr>
        <p:spPr>
          <a:xfrm>
            <a:off x="469783" y="1825624"/>
            <a:ext cx="10884017" cy="5032375"/>
          </a:xfrm>
        </p:spPr>
        <p:txBody>
          <a:bodyPr/>
          <a:lstStyle/>
          <a:p>
            <a:r>
              <a:rPr lang="fr-FR" dirty="0"/>
              <a:t>Cette commission a été créée pour préparer le championnat du Finistère qui avait eu lieu à Lesneven. Aujourd’hui, elle se réuni pour préparer les évènements comme ce jour et ceux à venir.</a:t>
            </a:r>
          </a:p>
          <a:p>
            <a:pPr marL="0" indent="0">
              <a:buNone/>
            </a:pPr>
            <a:r>
              <a:rPr lang="fr-FR" dirty="0"/>
              <a:t>  Elle est présidée par Nathalie Roudaut(secrétaire adjointe).</a:t>
            </a:r>
          </a:p>
          <a:p>
            <a:pPr marL="0" indent="0">
              <a:buNone/>
            </a:pPr>
            <a:r>
              <a:rPr lang="fr-FR" dirty="0"/>
              <a:t>  Mickaël Deniel, Jean François Le Got et Christian Jezequel                l’accompagnent pour préparer les projets d’aujourd’hui et de demain.</a:t>
            </a:r>
          </a:p>
          <a:p>
            <a:pPr marL="0" indent="0" algn="ctr">
              <a:buNone/>
            </a:pPr>
            <a:r>
              <a:rPr lang="fr-FR" sz="2000" dirty="0">
                <a:solidFill>
                  <a:srgbClr val="FF0000"/>
                </a:solidFill>
              </a:rPr>
              <a:t>Dans toutes les commissions le président du club est membre de droit.</a:t>
            </a:r>
          </a:p>
          <a:p>
            <a:pPr marL="0" indent="0">
              <a:buNone/>
            </a:pPr>
            <a:endParaRPr lang="fr-FR" dirty="0"/>
          </a:p>
          <a:p>
            <a:pPr marL="0" indent="0">
              <a:buNone/>
            </a:pPr>
            <a:endParaRPr lang="fr-FR" dirty="0"/>
          </a:p>
        </p:txBody>
      </p:sp>
      <p:pic>
        <p:nvPicPr>
          <p:cNvPr id="5" name="Image 4">
            <a:extLst>
              <a:ext uri="{FF2B5EF4-FFF2-40B4-BE49-F238E27FC236}">
                <a16:creationId xmlns:a16="http://schemas.microsoft.com/office/drawing/2014/main" id="{376120E5-00CC-75FD-D4D7-418AB1F544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82392" y="5249752"/>
            <a:ext cx="2285635" cy="14266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 3">
            <a:extLst>
              <a:ext uri="{FF2B5EF4-FFF2-40B4-BE49-F238E27FC236}">
                <a16:creationId xmlns:a16="http://schemas.microsoft.com/office/drawing/2014/main" id="{D90DB3BD-89A7-E131-F8D1-E5CAEAC1BA4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9783" y="86272"/>
            <a:ext cx="2441196" cy="1739352"/>
          </a:xfrm>
          <a:prstGeom prst="rect">
            <a:avLst/>
          </a:prstGeom>
        </p:spPr>
      </p:pic>
    </p:spTree>
    <p:extLst>
      <p:ext uri="{BB962C8B-B14F-4D97-AF65-F5344CB8AC3E}">
        <p14:creationId xmlns:p14="http://schemas.microsoft.com/office/powerpoint/2010/main" val="716706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7BC2764-5AAE-F452-7B78-67CEF2B8C9D8}"/>
              </a:ext>
            </a:extLst>
          </p:cNvPr>
          <p:cNvSpPr txBox="1"/>
          <p:nvPr/>
        </p:nvSpPr>
        <p:spPr>
          <a:xfrm>
            <a:off x="139700" y="368300"/>
            <a:ext cx="11850370" cy="5724644"/>
          </a:xfrm>
          <a:prstGeom prst="rect">
            <a:avLst/>
          </a:prstGeom>
          <a:noFill/>
        </p:spPr>
        <p:txBody>
          <a:bodyPr wrap="square" rtlCol="0">
            <a:spAutoFit/>
          </a:bodyPr>
          <a:lstStyle/>
          <a:p>
            <a:pPr algn="ctr"/>
            <a:r>
              <a:rPr lang="fr-FR" sz="2400" dirty="0"/>
              <a:t> </a:t>
            </a:r>
            <a:r>
              <a:rPr lang="fr-FR" sz="2400" b="1" u="sng" dirty="0">
                <a:solidFill>
                  <a:srgbClr val="FF0000"/>
                </a:solidFill>
              </a:rPr>
              <a:t>Paroles aux élus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4" name="Image 3">
            <a:extLst>
              <a:ext uri="{FF2B5EF4-FFF2-40B4-BE49-F238E27FC236}">
                <a16:creationId xmlns:a16="http://schemas.microsoft.com/office/drawing/2014/main" id="{F944F959-69A4-9CC5-EAF9-03EE22C53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7" y="2697479"/>
            <a:ext cx="2167001" cy="14125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 7">
            <a:extLst>
              <a:ext uri="{FF2B5EF4-FFF2-40B4-BE49-F238E27FC236}">
                <a16:creationId xmlns:a16="http://schemas.microsoft.com/office/drawing/2014/main" id="{3F84F4F0-2AD9-4890-BF71-2D52779AC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715" y="2697479"/>
            <a:ext cx="1644127" cy="16138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Image 9">
            <a:extLst>
              <a:ext uri="{FF2B5EF4-FFF2-40B4-BE49-F238E27FC236}">
                <a16:creationId xmlns:a16="http://schemas.microsoft.com/office/drawing/2014/main" id="{E2B655B7-DF93-9920-0247-C8B1289CB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6125" y="2517006"/>
            <a:ext cx="1346290" cy="1878826"/>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D2CDD1C9-0FD0-629C-EB33-61A722BF9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1830" y="2326962"/>
            <a:ext cx="2400027" cy="2094822"/>
          </a:xfrm>
          <a:prstGeom prst="rect">
            <a:avLst/>
          </a:prstGeom>
        </p:spPr>
      </p:pic>
    </p:spTree>
    <p:extLst>
      <p:ext uri="{BB962C8B-B14F-4D97-AF65-F5344CB8AC3E}">
        <p14:creationId xmlns:p14="http://schemas.microsoft.com/office/powerpoint/2010/main" val="40980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B554EAD-C73C-C156-97CB-2991AE30D26C}"/>
              </a:ext>
            </a:extLst>
          </p:cNvPr>
          <p:cNvSpPr txBox="1"/>
          <p:nvPr/>
        </p:nvSpPr>
        <p:spPr>
          <a:xfrm>
            <a:off x="0" y="0"/>
            <a:ext cx="12092940" cy="5016758"/>
          </a:xfrm>
          <a:prstGeom prst="rect">
            <a:avLst/>
          </a:prstGeom>
          <a:noFill/>
        </p:spPr>
        <p:txBody>
          <a:bodyPr wrap="square" rtlCol="0">
            <a:spAutoFit/>
          </a:bodyPr>
          <a:lstStyle/>
          <a:p>
            <a:endParaRPr lang="fr-FR" sz="2000" b="1" dirty="0"/>
          </a:p>
          <a:p>
            <a:r>
              <a:rPr lang="fr-FR" sz="2000" b="1" dirty="0"/>
              <a:t>Le club fonctionne grâce à l’investissement de nos joueurs. </a:t>
            </a:r>
          </a:p>
          <a:p>
            <a:r>
              <a:rPr lang="fr-FR" sz="2000" b="1" dirty="0"/>
              <a:t>. Yann et Pascal qui tous les samedis matin sont présents pour encadrer nos jeunes Loisirs.</a:t>
            </a:r>
          </a:p>
          <a:p>
            <a:r>
              <a:rPr lang="fr-FR" sz="2000" b="1" dirty="0"/>
              <a:t>. Janine et Yannick qui eux sont présents tous les mercredis après midi pour encadrer les jeunes compétiteurs aux entrainements mais également pour les accompagner lors des rencontres de championnat et compétition  individuel tel que le critérium fédéral le samedi après midi.</a:t>
            </a:r>
          </a:p>
          <a:p>
            <a:r>
              <a:rPr lang="fr-FR" sz="2000" b="1" dirty="0"/>
              <a:t>. Johann, lui s’est occupé de l’entrainement des adultes les mercredis soirs.</a:t>
            </a:r>
          </a:p>
          <a:p>
            <a:r>
              <a:rPr lang="fr-FR" sz="2000" b="1" dirty="0"/>
              <a:t>. Cédric pour la section loisirs adultes du jeudi soir.</a:t>
            </a:r>
          </a:p>
          <a:p>
            <a:endParaRPr lang="fr-FR" sz="2000" b="1" dirty="0"/>
          </a:p>
          <a:p>
            <a:r>
              <a:rPr lang="fr-FR" sz="2000" b="1" dirty="0"/>
              <a:t>Aujourd’hui, le club accompagne les joueurs qui veulent se former. Yannick et Christian ont participé à la formation « initiateur de club » qui correspond au 1</a:t>
            </a:r>
            <a:r>
              <a:rPr lang="fr-FR" sz="2000" b="1" baseline="30000" dirty="0"/>
              <a:t>er</a:t>
            </a:r>
            <a:r>
              <a:rPr lang="fr-FR" sz="2000" b="1" dirty="0"/>
              <a:t> diplôme pour pouvoir encadrer les joueurs petits et grands.</a:t>
            </a:r>
          </a:p>
          <a:p>
            <a:r>
              <a:rPr lang="fr-FR" sz="2000" b="1" dirty="0"/>
              <a:t>Janine est diplômée « animateur Fédéral »</a:t>
            </a:r>
          </a:p>
          <a:p>
            <a:r>
              <a:rPr lang="fr-FR" sz="2000" b="1" dirty="0"/>
              <a:t> Enfin le club a également formé des arbitres régionaux qui ont participé sur des compétitions régionales et nationales.</a:t>
            </a:r>
          </a:p>
          <a:p>
            <a:r>
              <a:rPr lang="fr-FR" sz="2000" b="1" dirty="0"/>
              <a:t>Pour résumer, le club reste un club dynamique, formateur et je pense que la nouvelle salle spécifique  apportera au club des ambitions encore plus importantes qu’aujourd’hui.  </a:t>
            </a:r>
          </a:p>
        </p:txBody>
      </p:sp>
    </p:spTree>
    <p:extLst>
      <p:ext uri="{BB962C8B-B14F-4D97-AF65-F5344CB8AC3E}">
        <p14:creationId xmlns:p14="http://schemas.microsoft.com/office/powerpoint/2010/main" val="3280421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C3D417-1B8B-830F-16E2-6B9D626DFA1B}"/>
              </a:ext>
            </a:extLst>
          </p:cNvPr>
          <p:cNvSpPr>
            <a:spLocks noGrp="1"/>
          </p:cNvSpPr>
          <p:nvPr>
            <p:ph type="title"/>
          </p:nvPr>
        </p:nvSpPr>
        <p:spPr/>
        <p:txBody>
          <a:bodyPr>
            <a:normAutofit/>
          </a:bodyPr>
          <a:lstStyle/>
          <a:p>
            <a:pPr algn="ctr"/>
            <a:r>
              <a:rPr lang="fr-FR" sz="6000" b="1" dirty="0">
                <a:solidFill>
                  <a:srgbClr val="FF0000"/>
                </a:solidFill>
              </a:rPr>
              <a:t>8) </a:t>
            </a:r>
            <a:r>
              <a:rPr lang="fr-FR" sz="6000" b="1" u="sng" dirty="0">
                <a:solidFill>
                  <a:srgbClr val="FF0000"/>
                </a:solidFill>
              </a:rPr>
              <a:t>ELECTION DU BUREAU</a:t>
            </a:r>
          </a:p>
        </p:txBody>
      </p:sp>
      <p:pic>
        <p:nvPicPr>
          <p:cNvPr id="5" name="Espace réservé du contenu 4">
            <a:extLst>
              <a:ext uri="{FF2B5EF4-FFF2-40B4-BE49-F238E27FC236}">
                <a16:creationId xmlns:a16="http://schemas.microsoft.com/office/drawing/2014/main" id="{387CDE0C-C8F9-2296-5E44-A2DF3D21F51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59217" y="2457898"/>
            <a:ext cx="3190260" cy="31902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ZoneTexte 5">
            <a:extLst>
              <a:ext uri="{FF2B5EF4-FFF2-40B4-BE49-F238E27FC236}">
                <a16:creationId xmlns:a16="http://schemas.microsoft.com/office/drawing/2014/main" id="{EB94544C-C3D4-F7EB-B564-32B4CD052DE6}"/>
              </a:ext>
            </a:extLst>
          </p:cNvPr>
          <p:cNvSpPr txBox="1"/>
          <p:nvPr/>
        </p:nvSpPr>
        <p:spPr>
          <a:xfrm>
            <a:off x="72548" y="1264376"/>
            <a:ext cx="4228053" cy="5139869"/>
          </a:xfrm>
          <a:prstGeom prst="rect">
            <a:avLst/>
          </a:prstGeom>
          <a:noFill/>
        </p:spPr>
        <p:txBody>
          <a:bodyPr wrap="square" rtlCol="0">
            <a:spAutoFit/>
          </a:bodyPr>
          <a:lstStyle/>
          <a:p>
            <a:r>
              <a:rPr lang="fr-FR" sz="1600" b="1" u="sng" dirty="0"/>
              <a:t>BUREAU</a:t>
            </a:r>
          </a:p>
          <a:p>
            <a:endParaRPr lang="fr-FR" sz="3200" b="1" u="sng" dirty="0"/>
          </a:p>
          <a:p>
            <a:r>
              <a:rPr lang="fr-FR" sz="1200" b="1" dirty="0"/>
              <a:t>Président : Yann</a:t>
            </a:r>
          </a:p>
          <a:p>
            <a:endParaRPr lang="fr-FR" sz="1200" b="1" dirty="0"/>
          </a:p>
          <a:p>
            <a:endParaRPr lang="fr-FR" sz="1200" b="1" dirty="0"/>
          </a:p>
          <a:p>
            <a:r>
              <a:rPr lang="fr-FR" sz="1200" b="1" dirty="0"/>
              <a:t>Vice-président : Yannick </a:t>
            </a:r>
          </a:p>
          <a:p>
            <a:endParaRPr lang="fr-FR" sz="1200" b="1" dirty="0"/>
          </a:p>
          <a:p>
            <a:endParaRPr lang="fr-FR" sz="1200" b="1" dirty="0"/>
          </a:p>
          <a:p>
            <a:endParaRPr lang="fr-FR" sz="1200" b="1" dirty="0"/>
          </a:p>
          <a:p>
            <a:endParaRPr lang="fr-FR" sz="1200" b="1" dirty="0"/>
          </a:p>
          <a:p>
            <a:r>
              <a:rPr lang="fr-FR" sz="1200" b="1" dirty="0"/>
              <a:t>Trésorier : jean Marc</a:t>
            </a:r>
          </a:p>
          <a:p>
            <a:endParaRPr lang="fr-FR" sz="1200" b="1" dirty="0"/>
          </a:p>
          <a:p>
            <a:endParaRPr lang="fr-FR" sz="1200" b="1" dirty="0"/>
          </a:p>
          <a:p>
            <a:endParaRPr lang="fr-FR" sz="1200" b="1" dirty="0"/>
          </a:p>
          <a:p>
            <a:endParaRPr lang="fr-FR" sz="1200" b="1" dirty="0"/>
          </a:p>
          <a:p>
            <a:endParaRPr lang="fr-FR" sz="1200" b="1" dirty="0"/>
          </a:p>
          <a:p>
            <a:r>
              <a:rPr lang="fr-FR" sz="1200" b="1" dirty="0"/>
              <a:t>Secrétaire : pascal</a:t>
            </a:r>
          </a:p>
          <a:p>
            <a:endParaRPr lang="fr-FR" sz="1200" b="1" dirty="0"/>
          </a:p>
          <a:p>
            <a:endParaRPr lang="fr-FR" sz="1200" b="1" dirty="0"/>
          </a:p>
          <a:p>
            <a:endParaRPr lang="fr-FR" sz="1200" b="1" dirty="0"/>
          </a:p>
          <a:p>
            <a:r>
              <a:rPr lang="fr-FR" sz="1200" b="1" dirty="0"/>
              <a:t>Secrétaire Adjointe : </a:t>
            </a:r>
          </a:p>
          <a:p>
            <a:r>
              <a:rPr lang="fr-FR" sz="1200" b="1" dirty="0"/>
              <a:t>Nathalie</a:t>
            </a:r>
          </a:p>
          <a:p>
            <a:endParaRPr lang="fr-FR" sz="1200" b="1" dirty="0"/>
          </a:p>
          <a:p>
            <a:endParaRPr lang="fr-FR" sz="2800" b="1" dirty="0"/>
          </a:p>
        </p:txBody>
      </p:sp>
      <p:sp>
        <p:nvSpPr>
          <p:cNvPr id="8" name="ZoneTexte 7">
            <a:extLst>
              <a:ext uri="{FF2B5EF4-FFF2-40B4-BE49-F238E27FC236}">
                <a16:creationId xmlns:a16="http://schemas.microsoft.com/office/drawing/2014/main" id="{03736120-11E7-9D77-5CEA-7103F495FE42}"/>
              </a:ext>
            </a:extLst>
          </p:cNvPr>
          <p:cNvSpPr txBox="1"/>
          <p:nvPr/>
        </p:nvSpPr>
        <p:spPr>
          <a:xfrm>
            <a:off x="8244682" y="1369248"/>
            <a:ext cx="3874770" cy="7017306"/>
          </a:xfrm>
          <a:prstGeom prst="rect">
            <a:avLst/>
          </a:prstGeom>
          <a:noFill/>
        </p:spPr>
        <p:txBody>
          <a:bodyPr wrap="square" rtlCol="0">
            <a:spAutoFit/>
          </a:bodyPr>
          <a:lstStyle/>
          <a:p>
            <a:pPr algn="ctr"/>
            <a:r>
              <a:rPr lang="fr-FR" sz="2000" b="1" u="sng" dirty="0"/>
              <a:t>Membres du comité Directeur</a:t>
            </a:r>
          </a:p>
          <a:p>
            <a:pPr algn="ctr"/>
            <a:endParaRPr lang="fr-FR" sz="2000" b="1" u="sng" dirty="0"/>
          </a:p>
          <a:p>
            <a:r>
              <a:rPr lang="fr-FR" sz="1600" b="1" dirty="0"/>
              <a:t>Christian</a:t>
            </a:r>
          </a:p>
          <a:p>
            <a:endParaRPr lang="fr-FR" sz="1600" b="1" dirty="0"/>
          </a:p>
          <a:p>
            <a:r>
              <a:rPr lang="fr-FR" sz="1600" b="1" dirty="0"/>
              <a:t> michel</a:t>
            </a:r>
          </a:p>
          <a:p>
            <a:endParaRPr lang="fr-FR" sz="1600" b="1" dirty="0"/>
          </a:p>
          <a:p>
            <a:r>
              <a:rPr lang="fr-FR" sz="1600" b="1" dirty="0"/>
              <a:t> </a:t>
            </a:r>
          </a:p>
          <a:p>
            <a:r>
              <a:rPr lang="fr-FR" sz="1600" b="1" dirty="0"/>
              <a:t>mickael</a:t>
            </a:r>
          </a:p>
          <a:p>
            <a:endParaRPr lang="fr-FR" sz="1600" b="1" dirty="0"/>
          </a:p>
          <a:p>
            <a:endParaRPr lang="fr-FR" sz="1600" b="1" dirty="0"/>
          </a:p>
          <a:p>
            <a:r>
              <a:rPr lang="fr-FR" sz="1600" b="1" dirty="0"/>
              <a:t> jean François</a:t>
            </a:r>
          </a:p>
          <a:p>
            <a:endParaRPr lang="fr-FR" sz="1600" b="1" dirty="0"/>
          </a:p>
          <a:p>
            <a:r>
              <a:rPr lang="fr-FR" sz="1600" b="1" dirty="0"/>
              <a:t> </a:t>
            </a:r>
          </a:p>
          <a:p>
            <a:endParaRPr lang="fr-FR" sz="1600" b="1" dirty="0"/>
          </a:p>
          <a:p>
            <a:r>
              <a:rPr lang="fr-FR" sz="1600" b="1" dirty="0"/>
              <a:t>Yann Le Roch </a:t>
            </a:r>
          </a:p>
          <a:p>
            <a:endParaRPr lang="fr-FR" sz="1600" b="1" dirty="0"/>
          </a:p>
          <a:p>
            <a:r>
              <a:rPr lang="fr-FR" sz="1600" b="1" dirty="0"/>
              <a:t> </a:t>
            </a:r>
          </a:p>
          <a:p>
            <a:r>
              <a:rPr lang="fr-FR" sz="1600" b="1" dirty="0"/>
              <a:t>Janine</a:t>
            </a:r>
          </a:p>
          <a:p>
            <a:endParaRPr lang="fr-FR" sz="1600" b="1" dirty="0"/>
          </a:p>
          <a:p>
            <a:endParaRPr lang="fr-FR" sz="1600" b="1" dirty="0"/>
          </a:p>
          <a:p>
            <a:r>
              <a:rPr lang="fr-FR" sz="1600" b="1" dirty="0"/>
              <a:t>Jean Frédéric</a:t>
            </a:r>
          </a:p>
          <a:p>
            <a:r>
              <a:rPr lang="fr-FR" sz="1600" b="1" dirty="0"/>
              <a:t>. </a:t>
            </a:r>
          </a:p>
          <a:p>
            <a:endParaRPr lang="fr-FR" dirty="0"/>
          </a:p>
          <a:p>
            <a:endParaRPr lang="fr-FR" dirty="0"/>
          </a:p>
          <a:p>
            <a:endParaRPr lang="fr-FR" dirty="0"/>
          </a:p>
          <a:p>
            <a:endParaRPr lang="fr-FR" dirty="0"/>
          </a:p>
          <a:p>
            <a:endParaRPr lang="fr-FR" dirty="0"/>
          </a:p>
        </p:txBody>
      </p:sp>
      <p:pic>
        <p:nvPicPr>
          <p:cNvPr id="4" name="Image 3">
            <a:extLst>
              <a:ext uri="{FF2B5EF4-FFF2-40B4-BE49-F238E27FC236}">
                <a16:creationId xmlns:a16="http://schemas.microsoft.com/office/drawing/2014/main" id="{ADECC704-FA94-1603-06B3-0A47C0734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113" y="1634939"/>
            <a:ext cx="607051" cy="682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a:extLst>
              <a:ext uri="{FF2B5EF4-FFF2-40B4-BE49-F238E27FC236}">
                <a16:creationId xmlns:a16="http://schemas.microsoft.com/office/drawing/2014/main" id="{C71C41BE-8F14-FB20-1FB5-1EDD256EC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7074" y="2568710"/>
            <a:ext cx="582090" cy="687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 10">
            <a:extLst>
              <a:ext uri="{FF2B5EF4-FFF2-40B4-BE49-F238E27FC236}">
                <a16:creationId xmlns:a16="http://schemas.microsoft.com/office/drawing/2014/main" id="{4EBE6F2A-3AE9-261C-C2EE-8E677D0D1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5595" y="3435922"/>
            <a:ext cx="565151" cy="6820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 12">
            <a:extLst>
              <a:ext uri="{FF2B5EF4-FFF2-40B4-BE49-F238E27FC236}">
                <a16:creationId xmlns:a16="http://schemas.microsoft.com/office/drawing/2014/main" id="{1708E564-28D7-7386-DEC0-AC82510D16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7074" y="4383929"/>
            <a:ext cx="613672" cy="677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 14">
            <a:extLst>
              <a:ext uri="{FF2B5EF4-FFF2-40B4-BE49-F238E27FC236}">
                <a16:creationId xmlns:a16="http://schemas.microsoft.com/office/drawing/2014/main" id="{F378A529-EA99-949C-04A6-51CDA13BEE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3982" y="5232717"/>
            <a:ext cx="613671" cy="681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Image 16">
            <a:extLst>
              <a:ext uri="{FF2B5EF4-FFF2-40B4-BE49-F238E27FC236}">
                <a16:creationId xmlns:a16="http://schemas.microsoft.com/office/drawing/2014/main" id="{4579CA7C-4025-0274-8448-C654C8776E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2116" y="1892708"/>
            <a:ext cx="487049" cy="618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Image 18">
            <a:extLst>
              <a:ext uri="{FF2B5EF4-FFF2-40B4-BE49-F238E27FC236}">
                <a16:creationId xmlns:a16="http://schemas.microsoft.com/office/drawing/2014/main" id="{4CFECCC6-603E-F512-E17D-919DE0F262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7826" y="2508802"/>
            <a:ext cx="528542" cy="553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Image 20">
            <a:extLst>
              <a:ext uri="{FF2B5EF4-FFF2-40B4-BE49-F238E27FC236}">
                <a16:creationId xmlns:a16="http://schemas.microsoft.com/office/drawing/2014/main" id="{D5F18B87-2130-D9D4-A548-BB20E466E23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52117" y="3112085"/>
            <a:ext cx="487048" cy="574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Image 22">
            <a:extLst>
              <a:ext uri="{FF2B5EF4-FFF2-40B4-BE49-F238E27FC236}">
                <a16:creationId xmlns:a16="http://schemas.microsoft.com/office/drawing/2014/main" id="{1A91B08A-5C0F-DFBA-ECFE-845C289CC9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42601" y="3830803"/>
            <a:ext cx="496564" cy="601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Image 24">
            <a:extLst>
              <a:ext uri="{FF2B5EF4-FFF2-40B4-BE49-F238E27FC236}">
                <a16:creationId xmlns:a16="http://schemas.microsoft.com/office/drawing/2014/main" id="{37660802-A6B0-8AF7-B66A-0A90AAA37C9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39916" y="4679590"/>
            <a:ext cx="516556" cy="586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Image 26">
            <a:extLst>
              <a:ext uri="{FF2B5EF4-FFF2-40B4-BE49-F238E27FC236}">
                <a16:creationId xmlns:a16="http://schemas.microsoft.com/office/drawing/2014/main" id="{BCC47047-5918-AA99-FFBC-C28977DEE2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40497" y="5423550"/>
            <a:ext cx="516556" cy="553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Image 28">
            <a:extLst>
              <a:ext uri="{FF2B5EF4-FFF2-40B4-BE49-F238E27FC236}">
                <a16:creationId xmlns:a16="http://schemas.microsoft.com/office/drawing/2014/main" id="{D9D0698C-FEAE-3473-324C-9E9C14098BA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74937" y="6142672"/>
            <a:ext cx="482116" cy="523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8840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9A288F-1D79-D1C9-28C8-8DED0130C657}"/>
              </a:ext>
            </a:extLst>
          </p:cNvPr>
          <p:cNvSpPr txBox="1"/>
          <p:nvPr/>
        </p:nvSpPr>
        <p:spPr>
          <a:xfrm>
            <a:off x="0" y="160020"/>
            <a:ext cx="10252710" cy="7540526"/>
          </a:xfrm>
          <a:prstGeom prst="rect">
            <a:avLst/>
          </a:prstGeom>
          <a:noFill/>
        </p:spPr>
        <p:txBody>
          <a:bodyPr wrap="square" rtlCol="0">
            <a:spAutoFit/>
          </a:bodyPr>
          <a:lstStyle/>
          <a:p>
            <a:pPr algn="ctr"/>
            <a:r>
              <a:rPr lang="fr-FR" sz="8800" b="1" u="sng" dirty="0">
                <a:solidFill>
                  <a:srgbClr val="FF0000"/>
                </a:solidFill>
              </a:rPr>
              <a:t>Mise a l’honneur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i="1" dirty="0"/>
          </a:p>
          <a:p>
            <a:endParaRPr lang="fr-FR" dirty="0"/>
          </a:p>
          <a:p>
            <a:endParaRPr lang="fr-FR" dirty="0"/>
          </a:p>
          <a:p>
            <a:pPr algn="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5" name="Graphique 4">
            <a:extLst>
              <a:ext uri="{FF2B5EF4-FFF2-40B4-BE49-F238E27FC236}">
                <a16:creationId xmlns:a16="http://schemas.microsoft.com/office/drawing/2014/main" id="{C18E4662-FDFC-0A43-F1D6-219D02639A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1510018" y="2234373"/>
            <a:ext cx="7089035" cy="4623627"/>
          </a:xfrm>
          <a:prstGeom prst="rect">
            <a:avLst/>
          </a:prstGeom>
        </p:spPr>
      </p:pic>
    </p:spTree>
    <p:extLst>
      <p:ext uri="{BB962C8B-B14F-4D97-AF65-F5344CB8AC3E}">
        <p14:creationId xmlns:p14="http://schemas.microsoft.com/office/powerpoint/2010/main" val="2859674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3730953-8BAB-8CE6-3911-554BD2248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212" y="1242628"/>
            <a:ext cx="5855339" cy="4728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a:extLst>
              <a:ext uri="{FF2B5EF4-FFF2-40B4-BE49-F238E27FC236}">
                <a16:creationId xmlns:a16="http://schemas.microsoft.com/office/drawing/2014/main" id="{51C764CD-F4CB-632F-2EE3-F955D19FA8F1}"/>
              </a:ext>
            </a:extLst>
          </p:cNvPr>
          <p:cNvSpPr txBox="1"/>
          <p:nvPr/>
        </p:nvSpPr>
        <p:spPr>
          <a:xfrm>
            <a:off x="159391" y="83890"/>
            <a:ext cx="11325137" cy="830997"/>
          </a:xfrm>
          <a:prstGeom prst="rect">
            <a:avLst/>
          </a:prstGeom>
          <a:noFill/>
        </p:spPr>
        <p:txBody>
          <a:bodyPr wrap="square" rtlCol="0">
            <a:spAutoFit/>
          </a:bodyPr>
          <a:lstStyle/>
          <a:p>
            <a:pPr algn="ctr"/>
            <a:r>
              <a:rPr lang="fr-FR" sz="4800" dirty="0">
                <a:solidFill>
                  <a:srgbClr val="FF0000"/>
                </a:solidFill>
              </a:rPr>
              <a:t>CHAMPION DEPARTEMENTAL 4</a:t>
            </a:r>
          </a:p>
        </p:txBody>
      </p:sp>
      <p:sp>
        <p:nvSpPr>
          <p:cNvPr id="5" name="ZoneTexte 4">
            <a:extLst>
              <a:ext uri="{FF2B5EF4-FFF2-40B4-BE49-F238E27FC236}">
                <a16:creationId xmlns:a16="http://schemas.microsoft.com/office/drawing/2014/main" id="{77378CC5-30EA-9F40-101B-0CD02C1EB0D8}"/>
              </a:ext>
            </a:extLst>
          </p:cNvPr>
          <p:cNvSpPr txBox="1"/>
          <p:nvPr/>
        </p:nvSpPr>
        <p:spPr>
          <a:xfrm>
            <a:off x="9034943" y="1848337"/>
            <a:ext cx="2709644" cy="1477328"/>
          </a:xfrm>
          <a:prstGeom prst="rect">
            <a:avLst/>
          </a:prstGeom>
          <a:noFill/>
        </p:spPr>
        <p:txBody>
          <a:bodyPr wrap="square" rtlCol="0">
            <a:spAutoFit/>
          </a:bodyPr>
          <a:lstStyle/>
          <a:p>
            <a:r>
              <a:rPr lang="fr-FR" dirty="0"/>
              <a:t>Rodolphe</a:t>
            </a:r>
          </a:p>
          <a:p>
            <a:r>
              <a:rPr lang="fr-FR" dirty="0"/>
              <a:t>Yannick</a:t>
            </a:r>
          </a:p>
          <a:p>
            <a:r>
              <a:rPr lang="fr-FR" dirty="0"/>
              <a:t>Éric</a:t>
            </a:r>
          </a:p>
          <a:p>
            <a:r>
              <a:rPr lang="fr-FR" dirty="0"/>
              <a:t>Loïc</a:t>
            </a:r>
          </a:p>
          <a:p>
            <a:r>
              <a:rPr lang="fr-FR" dirty="0"/>
              <a:t>Christophe</a:t>
            </a:r>
          </a:p>
        </p:txBody>
      </p:sp>
      <p:pic>
        <p:nvPicPr>
          <p:cNvPr id="7" name="Image 6">
            <a:extLst>
              <a:ext uri="{FF2B5EF4-FFF2-40B4-BE49-F238E27FC236}">
                <a16:creationId xmlns:a16="http://schemas.microsoft.com/office/drawing/2014/main" id="{24B4D59A-AD07-0EF5-93AA-0316FF64823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1113" y="1242629"/>
            <a:ext cx="4091632" cy="3894177"/>
          </a:xfrm>
          <a:prstGeom prst="rect">
            <a:avLst/>
          </a:prstGeom>
        </p:spPr>
      </p:pic>
      <p:pic>
        <p:nvPicPr>
          <p:cNvPr id="6" name="Image 5">
            <a:extLst>
              <a:ext uri="{FF2B5EF4-FFF2-40B4-BE49-F238E27FC236}">
                <a16:creationId xmlns:a16="http://schemas.microsoft.com/office/drawing/2014/main" id="{E37EE3A8-1EAF-7AB1-072D-983254183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6067" y="3429000"/>
            <a:ext cx="3076575" cy="3209925"/>
          </a:xfrm>
          <a:prstGeom prst="rect">
            <a:avLst/>
          </a:prstGeom>
          <a:ln>
            <a:noFill/>
          </a:ln>
          <a:effectLst>
            <a:softEdge rad="112500"/>
          </a:effectLst>
        </p:spPr>
      </p:pic>
    </p:spTree>
    <p:extLst>
      <p:ext uri="{BB962C8B-B14F-4D97-AF65-F5344CB8AC3E}">
        <p14:creationId xmlns:p14="http://schemas.microsoft.com/office/powerpoint/2010/main" val="2476162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7ABE253-F2E1-AE56-3AEA-C5E3D91C1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71" y="2418986"/>
            <a:ext cx="6219869" cy="4355123"/>
          </a:xfrm>
          <a:prstGeom prst="rect">
            <a:avLst/>
          </a:prstGeom>
        </p:spPr>
      </p:pic>
      <p:pic>
        <p:nvPicPr>
          <p:cNvPr id="5" name="Image 4">
            <a:extLst>
              <a:ext uri="{FF2B5EF4-FFF2-40B4-BE49-F238E27FC236}">
                <a16:creationId xmlns:a16="http://schemas.microsoft.com/office/drawing/2014/main" id="{7C40785F-BC9D-CD84-B974-63BEDAA9C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 y="2418986"/>
            <a:ext cx="5806830" cy="4355123"/>
          </a:xfrm>
          <a:prstGeom prst="rect">
            <a:avLst/>
          </a:prstGeom>
        </p:spPr>
      </p:pic>
      <p:sp>
        <p:nvSpPr>
          <p:cNvPr id="6" name="ZoneTexte 5">
            <a:extLst>
              <a:ext uri="{FF2B5EF4-FFF2-40B4-BE49-F238E27FC236}">
                <a16:creationId xmlns:a16="http://schemas.microsoft.com/office/drawing/2014/main" id="{A9DF127F-A340-3284-C57D-47E4CAC5BB00}"/>
              </a:ext>
            </a:extLst>
          </p:cNvPr>
          <p:cNvSpPr txBox="1"/>
          <p:nvPr/>
        </p:nvSpPr>
        <p:spPr>
          <a:xfrm>
            <a:off x="82241" y="58723"/>
            <a:ext cx="12026699" cy="707886"/>
          </a:xfrm>
          <a:prstGeom prst="rect">
            <a:avLst/>
          </a:prstGeom>
          <a:noFill/>
        </p:spPr>
        <p:txBody>
          <a:bodyPr wrap="square" rtlCol="0">
            <a:spAutoFit/>
          </a:bodyPr>
          <a:lstStyle/>
          <a:p>
            <a:pPr algn="ctr"/>
            <a:r>
              <a:rPr lang="fr-FR" sz="4000" b="1" dirty="0">
                <a:solidFill>
                  <a:srgbClr val="FF0000"/>
                </a:solidFill>
              </a:rPr>
              <a:t>Vainqueur Challenge du Comité Finistère</a:t>
            </a:r>
          </a:p>
        </p:txBody>
      </p:sp>
      <p:sp>
        <p:nvSpPr>
          <p:cNvPr id="7" name="ZoneTexte 6">
            <a:extLst>
              <a:ext uri="{FF2B5EF4-FFF2-40B4-BE49-F238E27FC236}">
                <a16:creationId xmlns:a16="http://schemas.microsoft.com/office/drawing/2014/main" id="{73451864-315A-AC8C-2025-253E893E12CE}"/>
              </a:ext>
            </a:extLst>
          </p:cNvPr>
          <p:cNvSpPr txBox="1"/>
          <p:nvPr/>
        </p:nvSpPr>
        <p:spPr>
          <a:xfrm>
            <a:off x="3842157" y="1971413"/>
            <a:ext cx="4994194" cy="461665"/>
          </a:xfrm>
          <a:prstGeom prst="rect">
            <a:avLst/>
          </a:prstGeom>
          <a:noFill/>
        </p:spPr>
        <p:txBody>
          <a:bodyPr wrap="square" rtlCol="0">
            <a:spAutoFit/>
          </a:bodyPr>
          <a:lstStyle/>
          <a:p>
            <a:r>
              <a:rPr lang="fr-FR" sz="2400" dirty="0"/>
              <a:t>Yannick Cédric Rodolphe Sébastien</a:t>
            </a:r>
          </a:p>
        </p:txBody>
      </p:sp>
      <p:pic>
        <p:nvPicPr>
          <p:cNvPr id="8" name="Image 7">
            <a:extLst>
              <a:ext uri="{FF2B5EF4-FFF2-40B4-BE49-F238E27FC236}">
                <a16:creationId xmlns:a16="http://schemas.microsoft.com/office/drawing/2014/main" id="{D6FA51FB-E83E-B5C9-C6ED-18111669564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3769" y="186461"/>
            <a:ext cx="2485024" cy="2365101"/>
          </a:xfrm>
          <a:prstGeom prst="rect">
            <a:avLst/>
          </a:prstGeom>
        </p:spPr>
      </p:pic>
    </p:spTree>
    <p:extLst>
      <p:ext uri="{BB962C8B-B14F-4D97-AF65-F5344CB8AC3E}">
        <p14:creationId xmlns:p14="http://schemas.microsoft.com/office/powerpoint/2010/main" val="3208556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13FC574-F790-E887-845D-3D173280C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898" y="176169"/>
            <a:ext cx="3254928" cy="6505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ZoneTexte 3">
            <a:extLst>
              <a:ext uri="{FF2B5EF4-FFF2-40B4-BE49-F238E27FC236}">
                <a16:creationId xmlns:a16="http://schemas.microsoft.com/office/drawing/2014/main" id="{927244F9-7F8F-2AD4-3D68-0ABD5003522F}"/>
              </a:ext>
            </a:extLst>
          </p:cNvPr>
          <p:cNvSpPr txBox="1"/>
          <p:nvPr/>
        </p:nvSpPr>
        <p:spPr>
          <a:xfrm>
            <a:off x="5494789" y="518457"/>
            <a:ext cx="6006517" cy="1938992"/>
          </a:xfrm>
          <a:prstGeom prst="rect">
            <a:avLst/>
          </a:prstGeom>
          <a:noFill/>
        </p:spPr>
        <p:txBody>
          <a:bodyPr wrap="square" rtlCol="0">
            <a:spAutoFit/>
          </a:bodyPr>
          <a:lstStyle/>
          <a:p>
            <a:r>
              <a:rPr lang="fr-FR" sz="2000" b="1" dirty="0"/>
              <a:t>JULES</a:t>
            </a:r>
          </a:p>
          <a:p>
            <a:r>
              <a:rPr lang="fr-FR" sz="2000" b="1" dirty="0"/>
              <a:t>Meilleur performance de l’année  en battant un joueur avec plus de 700 points d’écart (+1400).</a:t>
            </a:r>
          </a:p>
          <a:p>
            <a:r>
              <a:rPr lang="fr-FR" sz="2000" b="1" dirty="0"/>
              <a:t>Le bureau a décidé de te récompenser pour cette performance mais également pour ton engagement au sein de club </a:t>
            </a:r>
          </a:p>
        </p:txBody>
      </p:sp>
      <p:pic>
        <p:nvPicPr>
          <p:cNvPr id="6" name="Image 5">
            <a:extLst>
              <a:ext uri="{FF2B5EF4-FFF2-40B4-BE49-F238E27FC236}">
                <a16:creationId xmlns:a16="http://schemas.microsoft.com/office/drawing/2014/main" id="{B82F7787-5D75-8799-7F70-4F6062593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194" y="2709646"/>
            <a:ext cx="5636908" cy="352905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85456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70DE261-EF07-0612-1910-D596D2FEB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453006"/>
            <a:ext cx="4728596" cy="62189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Image 4">
            <a:extLst>
              <a:ext uri="{FF2B5EF4-FFF2-40B4-BE49-F238E27FC236}">
                <a16:creationId xmlns:a16="http://schemas.microsoft.com/office/drawing/2014/main" id="{ED03C6BA-781F-B7EE-DECC-28F6F6120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829" y="2701255"/>
            <a:ext cx="6158105" cy="3653406"/>
          </a:xfrm>
          <a:prstGeom prst="rect">
            <a:avLst/>
          </a:prstGeom>
          <a:ln w="228600" cap="sq" cmpd="thickThin">
            <a:solidFill>
              <a:srgbClr val="000000"/>
            </a:solidFill>
            <a:prstDash val="solid"/>
            <a:miter lim="800000"/>
          </a:ln>
          <a:effectLst>
            <a:innerShdw blurRad="76200">
              <a:srgbClr val="000000"/>
            </a:innerShdw>
          </a:effectLst>
        </p:spPr>
      </p:pic>
      <p:sp>
        <p:nvSpPr>
          <p:cNvPr id="6" name="ZoneTexte 5">
            <a:extLst>
              <a:ext uri="{FF2B5EF4-FFF2-40B4-BE49-F238E27FC236}">
                <a16:creationId xmlns:a16="http://schemas.microsoft.com/office/drawing/2014/main" id="{7D0D7B7C-7414-BBA1-F93A-56AE9957E20A}"/>
              </a:ext>
            </a:extLst>
          </p:cNvPr>
          <p:cNvSpPr txBox="1"/>
          <p:nvPr/>
        </p:nvSpPr>
        <p:spPr>
          <a:xfrm>
            <a:off x="5402510" y="738230"/>
            <a:ext cx="6501468" cy="1754326"/>
          </a:xfrm>
          <a:prstGeom prst="rect">
            <a:avLst/>
          </a:prstGeom>
          <a:noFill/>
        </p:spPr>
        <p:txBody>
          <a:bodyPr wrap="square" rtlCol="0">
            <a:spAutoFit/>
          </a:bodyPr>
          <a:lstStyle/>
          <a:p>
            <a:r>
              <a:rPr lang="fr-FR" b="1" dirty="0"/>
              <a:t>Côme</a:t>
            </a:r>
          </a:p>
          <a:p>
            <a:r>
              <a:rPr lang="fr-FR" b="1" dirty="0"/>
              <a:t>Le bureau a décidé de te récompenser pour ta motivation, ton énergie débordante à la table et en dehors. Pour ta participation au championnat et ta belle prestation au circuit jeunes où tu termines 2</a:t>
            </a:r>
            <a:r>
              <a:rPr lang="fr-FR" b="1" baseline="30000" dirty="0"/>
              <a:t>ème</a:t>
            </a:r>
            <a:r>
              <a:rPr lang="fr-FR" b="1" dirty="0"/>
              <a:t> sur un tour et 13</a:t>
            </a:r>
            <a:r>
              <a:rPr lang="fr-FR" b="1" baseline="30000" dirty="0"/>
              <a:t>ème</a:t>
            </a:r>
            <a:r>
              <a:rPr lang="fr-FR" b="1" dirty="0"/>
              <a:t> en finale. </a:t>
            </a:r>
          </a:p>
          <a:p>
            <a:r>
              <a:rPr lang="fr-FR" b="1" dirty="0"/>
              <a:t>Un grand bravo </a:t>
            </a:r>
          </a:p>
        </p:txBody>
      </p:sp>
    </p:spTree>
    <p:extLst>
      <p:ext uri="{BB962C8B-B14F-4D97-AF65-F5344CB8AC3E}">
        <p14:creationId xmlns:p14="http://schemas.microsoft.com/office/powerpoint/2010/main" val="1119984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1B4E95A-923F-FE59-65AF-FEA848C8C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4244"/>
            <a:ext cx="6384772" cy="4391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ZoneTexte 5">
            <a:extLst>
              <a:ext uri="{FF2B5EF4-FFF2-40B4-BE49-F238E27FC236}">
                <a16:creationId xmlns:a16="http://schemas.microsoft.com/office/drawing/2014/main" id="{D9299BB0-4676-D582-7B21-B5D8E729BADD}"/>
              </a:ext>
            </a:extLst>
          </p:cNvPr>
          <p:cNvSpPr txBox="1"/>
          <p:nvPr/>
        </p:nvSpPr>
        <p:spPr>
          <a:xfrm>
            <a:off x="176169" y="151002"/>
            <a:ext cx="11895589" cy="1477328"/>
          </a:xfrm>
          <a:prstGeom prst="rect">
            <a:avLst/>
          </a:prstGeom>
          <a:noFill/>
        </p:spPr>
        <p:txBody>
          <a:bodyPr wrap="square" rtlCol="0">
            <a:spAutoFit/>
          </a:bodyPr>
          <a:lstStyle/>
          <a:p>
            <a:r>
              <a:rPr lang="fr-FR" b="1" dirty="0"/>
              <a:t>Cédric</a:t>
            </a:r>
          </a:p>
          <a:p>
            <a:r>
              <a:rPr lang="fr-FR" b="1" dirty="0"/>
              <a:t>Le bureau a décidé de te récompenser pour toutes les performances que tu as accompli cette saison. </a:t>
            </a:r>
          </a:p>
          <a:p>
            <a:r>
              <a:rPr lang="fr-FR" b="1" dirty="0"/>
              <a:t>Ta détermination, ton envie, ta motivation énorme de montrer les couleurs du club dans le championnat, mais aussi dans les tournois et pour toi également dans le championnat handi sport. </a:t>
            </a:r>
          </a:p>
          <a:p>
            <a:pPr algn="ctr"/>
            <a:r>
              <a:rPr lang="fr-FR" b="1" dirty="0"/>
              <a:t>Un grand bravo Cédric  </a:t>
            </a:r>
          </a:p>
        </p:txBody>
      </p:sp>
      <p:pic>
        <p:nvPicPr>
          <p:cNvPr id="8" name="Image 7">
            <a:extLst>
              <a:ext uri="{FF2B5EF4-FFF2-40B4-BE49-F238E27FC236}">
                <a16:creationId xmlns:a16="http://schemas.microsoft.com/office/drawing/2014/main" id="{C097A882-354A-5C97-C212-C5FE21C12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655" y="2718033"/>
            <a:ext cx="5179620" cy="370076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17473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E4D84D-E9C3-CEE5-D875-DF64AB31A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565" y="1568741"/>
            <a:ext cx="6694415" cy="50208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ZoneTexte 3">
            <a:extLst>
              <a:ext uri="{FF2B5EF4-FFF2-40B4-BE49-F238E27FC236}">
                <a16:creationId xmlns:a16="http://schemas.microsoft.com/office/drawing/2014/main" id="{A11AA815-9178-EB82-E273-B63E1677670B}"/>
              </a:ext>
            </a:extLst>
          </p:cNvPr>
          <p:cNvSpPr txBox="1"/>
          <p:nvPr/>
        </p:nvSpPr>
        <p:spPr>
          <a:xfrm>
            <a:off x="620785" y="184558"/>
            <a:ext cx="11107024" cy="1200329"/>
          </a:xfrm>
          <a:prstGeom prst="rect">
            <a:avLst/>
          </a:prstGeom>
          <a:noFill/>
        </p:spPr>
        <p:txBody>
          <a:bodyPr wrap="square" rtlCol="0">
            <a:spAutoFit/>
          </a:bodyPr>
          <a:lstStyle/>
          <a:p>
            <a:r>
              <a:rPr lang="fr-FR" b="1" dirty="0"/>
              <a:t>Pascal pour la Médaille du Mérite Régional lors de l’assemblée générale du Comite du Finistère.</a:t>
            </a:r>
          </a:p>
          <a:p>
            <a:r>
              <a:rPr lang="fr-FR" b="1" dirty="0"/>
              <a:t>Merci pour ton investissement auprès des jeunes, ton engouement en réunion de bureau et ta disponibilité pour le club.</a:t>
            </a:r>
          </a:p>
          <a:p>
            <a:pPr algn="ctr"/>
            <a:r>
              <a:rPr lang="fr-FR" b="1" dirty="0"/>
              <a:t>Merci Pascal </a:t>
            </a:r>
          </a:p>
        </p:txBody>
      </p:sp>
    </p:spTree>
    <p:extLst>
      <p:ext uri="{BB962C8B-B14F-4D97-AF65-F5344CB8AC3E}">
        <p14:creationId xmlns:p14="http://schemas.microsoft.com/office/powerpoint/2010/main" val="2487918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41641BE-29ED-698A-FDD0-1FAFB2EB44AE}"/>
              </a:ext>
            </a:extLst>
          </p:cNvPr>
          <p:cNvSpPr txBox="1"/>
          <p:nvPr/>
        </p:nvSpPr>
        <p:spPr>
          <a:xfrm>
            <a:off x="1812022" y="1359017"/>
            <a:ext cx="7086600" cy="4154984"/>
          </a:xfrm>
          <a:prstGeom prst="rect">
            <a:avLst/>
          </a:prstGeom>
          <a:noFill/>
        </p:spPr>
        <p:txBody>
          <a:bodyPr wrap="square">
            <a:spAutoFit/>
          </a:bodyPr>
          <a:lstStyle/>
          <a:p>
            <a:pPr algn="ctr"/>
            <a:endParaRPr lang="fr-FR" sz="8800" b="1" dirty="0">
              <a:solidFill>
                <a:srgbClr val="FF0000"/>
              </a:solidFill>
            </a:endParaRPr>
          </a:p>
          <a:p>
            <a:pPr algn="ctr"/>
            <a:r>
              <a:rPr lang="fr-FR" sz="8800" b="1" dirty="0">
                <a:solidFill>
                  <a:srgbClr val="FF0000"/>
                </a:solidFill>
              </a:rPr>
              <a:t>PRIX LICENCE</a:t>
            </a:r>
          </a:p>
          <a:p>
            <a:pPr algn="ctr"/>
            <a:r>
              <a:rPr lang="fr-FR" sz="8800" b="1" dirty="0">
                <a:solidFill>
                  <a:srgbClr val="FF0000"/>
                </a:solidFill>
              </a:rPr>
              <a:t>2024/2025</a:t>
            </a:r>
          </a:p>
        </p:txBody>
      </p:sp>
      <p:pic>
        <p:nvPicPr>
          <p:cNvPr id="4" name="Image 3">
            <a:extLst>
              <a:ext uri="{FF2B5EF4-FFF2-40B4-BE49-F238E27FC236}">
                <a16:creationId xmlns:a16="http://schemas.microsoft.com/office/drawing/2014/main" id="{CF5E797D-703D-BD9C-6654-F6CF03B68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75" y="573708"/>
            <a:ext cx="1570617" cy="157061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Image 4">
            <a:extLst>
              <a:ext uri="{FF2B5EF4-FFF2-40B4-BE49-F238E27FC236}">
                <a16:creationId xmlns:a16="http://schemas.microsoft.com/office/drawing/2014/main" id="{C1B8AAD1-48EC-5366-7F50-40A3BC8E8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744" y="640820"/>
            <a:ext cx="1570617" cy="157061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3243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B9D2F7-6CE2-DBAC-BEBA-4DA27495465A}"/>
              </a:ext>
            </a:extLst>
          </p:cNvPr>
          <p:cNvSpPr txBox="1"/>
          <p:nvPr/>
        </p:nvSpPr>
        <p:spPr>
          <a:xfrm>
            <a:off x="0" y="125730"/>
            <a:ext cx="12070080" cy="9510296"/>
          </a:xfrm>
          <a:prstGeom prst="rect">
            <a:avLst/>
          </a:prstGeom>
          <a:noFill/>
        </p:spPr>
        <p:txBody>
          <a:bodyPr wrap="square" rtlCol="0">
            <a:spAutoFit/>
          </a:bodyPr>
          <a:lstStyle/>
          <a:p>
            <a:endParaRPr lang="fr-FR" dirty="0"/>
          </a:p>
          <a:p>
            <a:endParaRPr lang="fr-FR" dirty="0"/>
          </a:p>
          <a:p>
            <a:pPr algn="ctr"/>
            <a:endParaRPr lang="fr-FR" dirty="0"/>
          </a:p>
          <a:p>
            <a:pPr algn="ctr"/>
            <a:r>
              <a:rPr lang="fr-FR" sz="3200" dirty="0"/>
              <a:t>Prix Licence Adultes, ………….……….. 135€ </a:t>
            </a:r>
          </a:p>
          <a:p>
            <a:pPr algn="ctr"/>
            <a:endParaRPr lang="fr-FR" sz="3200" dirty="0"/>
          </a:p>
          <a:p>
            <a:pPr algn="ctr"/>
            <a:r>
              <a:rPr lang="fr-FR" sz="3200" dirty="0"/>
              <a:t>Prix Licence Jeunes compétition……120€</a:t>
            </a:r>
          </a:p>
          <a:p>
            <a:pPr algn="ctr"/>
            <a:endParaRPr lang="fr-FR" sz="3200" dirty="0"/>
          </a:p>
          <a:p>
            <a:pPr algn="ctr"/>
            <a:r>
              <a:rPr lang="fr-FR" sz="3200" dirty="0"/>
              <a:t>Prix Licence Loisir………………………….. 90€ </a:t>
            </a:r>
          </a:p>
          <a:p>
            <a:pPr algn="ctr"/>
            <a:endParaRPr lang="fr-FR" sz="3200" dirty="0"/>
          </a:p>
          <a:p>
            <a:pPr algn="ctr"/>
            <a:endParaRPr lang="fr-FR" sz="3200" dirty="0"/>
          </a:p>
          <a:p>
            <a:pPr algn="ctr"/>
            <a:r>
              <a:rPr lang="fr-FR" sz="3200" b="1" dirty="0">
                <a:solidFill>
                  <a:srgbClr val="FF0000"/>
                </a:solidFill>
              </a:rPr>
              <a:t>Possibilité de régler en plusieurs fois</a:t>
            </a:r>
          </a:p>
          <a:p>
            <a:pPr algn="ctr"/>
            <a:r>
              <a:rPr lang="fr-FR" sz="3200" b="1" dirty="0">
                <a:solidFill>
                  <a:srgbClr val="FF0000"/>
                </a:solidFill>
              </a:rPr>
              <a:t>Chèque, espèce, chèques vacances et sports acceptés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7320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47AA76-52B6-1319-7AF0-16235F4A03D3}"/>
              </a:ext>
            </a:extLst>
          </p:cNvPr>
          <p:cNvSpPr txBox="1"/>
          <p:nvPr/>
        </p:nvSpPr>
        <p:spPr>
          <a:xfrm>
            <a:off x="411480" y="297180"/>
            <a:ext cx="12192000" cy="9048631"/>
          </a:xfrm>
          <a:prstGeom prst="rect">
            <a:avLst/>
          </a:prstGeom>
          <a:noFill/>
        </p:spPr>
        <p:txBody>
          <a:bodyPr wrap="square" rtlCol="0">
            <a:spAutoFit/>
          </a:bodyPr>
          <a:lstStyle/>
          <a:p>
            <a:pPr algn="ctr"/>
            <a:r>
              <a:rPr lang="fr-FR" sz="3600" b="1" dirty="0">
                <a:solidFill>
                  <a:srgbClr val="FF0000"/>
                </a:solidFill>
              </a:rPr>
              <a:t> </a:t>
            </a:r>
            <a:r>
              <a:rPr lang="fr-FR" sz="3600" b="1" u="sng" dirty="0">
                <a:solidFill>
                  <a:srgbClr val="FF0000"/>
                </a:solidFill>
              </a:rPr>
              <a:t>Bilan de la licenciation</a:t>
            </a:r>
          </a:p>
          <a:p>
            <a:pPr algn="ctr"/>
            <a:endParaRPr lang="fr-FR" sz="3600" b="1" u="sng" dirty="0">
              <a:solidFill>
                <a:srgbClr val="FF0000"/>
              </a:solidFill>
            </a:endParaRPr>
          </a:p>
          <a:p>
            <a:pPr algn="ctr"/>
            <a:r>
              <a:rPr lang="fr-FR" sz="3600" b="1" u="sng" dirty="0">
                <a:solidFill>
                  <a:srgbClr val="FF0000"/>
                </a:solidFill>
              </a:rPr>
              <a:t>Présenté par Pascal le secrétaire</a:t>
            </a:r>
          </a:p>
          <a:p>
            <a:endParaRPr lang="fr-FR" sz="2000" b="1" u="sng" dirty="0"/>
          </a:p>
          <a:p>
            <a:endParaRPr lang="fr-FR" sz="2000" b="1" u="sng" dirty="0"/>
          </a:p>
          <a:p>
            <a:r>
              <a:rPr lang="fr-FR" sz="2000" b="1" u="sng" dirty="0"/>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1" name="Image 30">
            <a:extLst>
              <a:ext uri="{FF2B5EF4-FFF2-40B4-BE49-F238E27FC236}">
                <a16:creationId xmlns:a16="http://schemas.microsoft.com/office/drawing/2014/main" id="{7B80E59E-82F4-36D6-39E6-5EAD9C012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986" y="2292196"/>
            <a:ext cx="3334172" cy="42686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Image 2">
            <a:extLst>
              <a:ext uri="{FF2B5EF4-FFF2-40B4-BE49-F238E27FC236}">
                <a16:creationId xmlns:a16="http://schemas.microsoft.com/office/drawing/2014/main" id="{0E04282F-AC34-A712-CDB0-D76976FE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36" y="435836"/>
            <a:ext cx="1737488" cy="17374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Image 3">
            <a:extLst>
              <a:ext uri="{FF2B5EF4-FFF2-40B4-BE49-F238E27FC236}">
                <a16:creationId xmlns:a16="http://schemas.microsoft.com/office/drawing/2014/main" id="{4A8CB8E5-79A9-07F6-7B3D-2E95E435D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8736" y="435836"/>
            <a:ext cx="1737488" cy="17374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35527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483C5F-ACE5-C71B-9E8D-6A937C8D1C8E}"/>
              </a:ext>
            </a:extLst>
          </p:cNvPr>
          <p:cNvSpPr/>
          <p:nvPr/>
        </p:nvSpPr>
        <p:spPr>
          <a:xfrm>
            <a:off x="114300" y="182880"/>
            <a:ext cx="11864340" cy="6740307"/>
          </a:xfrm>
          <a:prstGeom prst="rect">
            <a:avLst/>
          </a:prstGeom>
          <a:noFill/>
        </p:spPr>
        <p:txBody>
          <a:bodyPr wrap="square" lIns="91440" tIns="45720" rIns="91440" bIns="45720">
            <a:spAutoFit/>
          </a:bodyPr>
          <a:lstStyle/>
          <a:p>
            <a:pPr algn="ctr"/>
            <a:r>
              <a:rPr lang="fr-F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MERCI A TOUS ET NOUS VOUS SOUHAITONS DE BONNES VACANCES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fr-FR" sz="5400" b="1" dirty="0">
                <a:ln w="12700">
                  <a:solidFill>
                    <a:schemeClr val="accent1"/>
                  </a:solidFill>
                  <a:prstDash val="solid"/>
                </a:ln>
                <a:solidFill>
                  <a:srgbClr val="FF0000"/>
                </a:solidFill>
                <a:effectLst>
                  <a:outerShdw dist="38100" dir="2640000" algn="bl" rotWithShape="0">
                    <a:schemeClr val="accent1"/>
                  </a:outerShdw>
                </a:effectLst>
              </a:rPr>
              <a:t>LE BAR EST OUVERT</a:t>
            </a:r>
          </a:p>
          <a:p>
            <a:pPr algn="ct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fr-F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fr-F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age 4">
            <a:extLst>
              <a:ext uri="{FF2B5EF4-FFF2-40B4-BE49-F238E27FC236}">
                <a16:creationId xmlns:a16="http://schemas.microsoft.com/office/drawing/2014/main" id="{B6878FFF-1675-22AC-D880-16D0ED4EF2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61545" y="3242373"/>
            <a:ext cx="6569850" cy="3432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9374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0A3CE7D0-BD55-588F-8716-4BEFF42D0899}"/>
              </a:ext>
            </a:extLst>
          </p:cNvPr>
          <p:cNvGraphicFramePr>
            <a:graphicFrameLocks/>
          </p:cNvGraphicFramePr>
          <p:nvPr/>
        </p:nvGraphicFramePr>
        <p:xfrm>
          <a:off x="759823" y="992777"/>
          <a:ext cx="10672354" cy="4754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009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23750" t="26481" r="22083" b="23086"/>
          <a:stretch/>
        </p:blipFill>
        <p:spPr>
          <a:xfrm>
            <a:off x="1006859" y="763726"/>
            <a:ext cx="10178282" cy="5330549"/>
          </a:xfrm>
          <a:prstGeom prst="rect">
            <a:avLst/>
          </a:prstGeom>
        </p:spPr>
      </p:pic>
      <p:pic>
        <p:nvPicPr>
          <p:cNvPr id="8" name="Image 7">
            <a:extLst>
              <a:ext uri="{FF2B5EF4-FFF2-40B4-BE49-F238E27FC236}">
                <a16:creationId xmlns:a16="http://schemas.microsoft.com/office/drawing/2014/main" id="{D59AB2C3-AE86-D57B-83C5-D8A86F40C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571" y="761628"/>
            <a:ext cx="10440857" cy="5334744"/>
          </a:xfrm>
          <a:prstGeom prst="rect">
            <a:avLst/>
          </a:prstGeom>
        </p:spPr>
      </p:pic>
    </p:spTree>
    <p:extLst>
      <p:ext uri="{BB962C8B-B14F-4D97-AF65-F5344CB8AC3E}">
        <p14:creationId xmlns:p14="http://schemas.microsoft.com/office/powerpoint/2010/main" val="26363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noChangeAspect="1"/>
          </p:cNvPicPr>
          <p:nvPr>
            <p:ph idx="1"/>
          </p:nvPr>
        </p:nvPicPr>
        <p:blipFill rotWithShape="1">
          <a:blip r:embed="rId3"/>
          <a:srcRect l="21188" t="15532" r="21515" b="10170"/>
          <a:stretch/>
        </p:blipFill>
        <p:spPr>
          <a:xfrm>
            <a:off x="1474305" y="57888"/>
            <a:ext cx="9243390" cy="6742223"/>
          </a:xfrm>
          <a:prstGeom prst="rect">
            <a:avLst/>
          </a:prstGeom>
        </p:spPr>
      </p:pic>
      <p:pic>
        <p:nvPicPr>
          <p:cNvPr id="3" name="Image 2">
            <a:extLst>
              <a:ext uri="{FF2B5EF4-FFF2-40B4-BE49-F238E27FC236}">
                <a16:creationId xmlns:a16="http://schemas.microsoft.com/office/drawing/2014/main" id="{2757FCEB-79E8-4AF9-E8F0-8B51ACD11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571" y="56679"/>
            <a:ext cx="10440857" cy="6744641"/>
          </a:xfrm>
          <a:prstGeom prst="rect">
            <a:avLst/>
          </a:prstGeom>
        </p:spPr>
      </p:pic>
    </p:spTree>
    <p:extLst>
      <p:ext uri="{BB962C8B-B14F-4D97-AF65-F5344CB8AC3E}">
        <p14:creationId xmlns:p14="http://schemas.microsoft.com/office/powerpoint/2010/main" val="33466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nvGraphicFramePr>
        <p:xfrm>
          <a:off x="487017" y="467139"/>
          <a:ext cx="11161643" cy="5824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068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1118</TotalTime>
  <Words>1984</Words>
  <Application>Microsoft Office PowerPoint</Application>
  <PresentationFormat>Grand écran</PresentationFormat>
  <Paragraphs>458</Paragraphs>
  <Slides>50</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50</vt:i4>
      </vt:variant>
    </vt:vector>
  </HeadingPairs>
  <TitlesOfParts>
    <vt:vector size="56" baseType="lpstr">
      <vt:lpstr>Arial</vt:lpstr>
      <vt:lpstr>barlow</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CRITERIUM FEDERAL</vt:lpstr>
      <vt:lpstr>FINALES PAR CLASSEMENTS A TAULÉ </vt:lpstr>
      <vt:lpstr>CHAMPIONNAT DU FINISTÈRE</vt:lpstr>
      <vt:lpstr>CHAMPIONNAT DE BRETAGNE</vt:lpstr>
      <vt:lpstr>COUPE NATIONALE VETERAN</vt:lpstr>
      <vt:lpstr>Championnat Finistère Vétéran</vt:lpstr>
      <vt:lpstr>Janine au championnat du Finistère, Bretagne et au France vétéran  </vt:lpstr>
      <vt:lpstr>Le Poulidor du club  Cédric Moysan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La commission sportive</vt:lpstr>
      <vt:lpstr>2. COMMISSION JEUNES</vt:lpstr>
      <vt:lpstr>3. COMMISSION FESTIVITE</vt:lpstr>
      <vt:lpstr>Présentation PowerPoint</vt:lpstr>
      <vt:lpstr>8) ELECTION DU BUREAU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BRAVO JANINE </dc:title>
  <dc:creator>Yann Roudaut</dc:creator>
  <cp:lastModifiedBy>Yann Roudaut</cp:lastModifiedBy>
  <cp:revision>92</cp:revision>
  <dcterms:created xsi:type="dcterms:W3CDTF">2023-06-13T21:13:37Z</dcterms:created>
  <dcterms:modified xsi:type="dcterms:W3CDTF">2024-06-21T20:06:05Z</dcterms:modified>
</cp:coreProperties>
</file>